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6"/>
  </p:notesMasterIdLst>
  <p:handoutMasterIdLst>
    <p:handoutMasterId r:id="rId27"/>
  </p:handoutMasterIdLst>
  <p:sldIdLst>
    <p:sldId id="256" r:id="rId3"/>
    <p:sldId id="257" r:id="rId4"/>
    <p:sldId id="258" r:id="rId5"/>
    <p:sldId id="259" r:id="rId6"/>
    <p:sldId id="260" r:id="rId7"/>
    <p:sldId id="261" r:id="rId8"/>
    <p:sldId id="262" r:id="rId9"/>
    <p:sldId id="263" r:id="rId10"/>
    <p:sldId id="267" r:id="rId11"/>
    <p:sldId id="277" r:id="rId12"/>
    <p:sldId id="281" r:id="rId13"/>
    <p:sldId id="265" r:id="rId14"/>
    <p:sldId id="266" r:id="rId15"/>
    <p:sldId id="268" r:id="rId16"/>
    <p:sldId id="269" r:id="rId17"/>
    <p:sldId id="280" r:id="rId18"/>
    <p:sldId id="270" r:id="rId19"/>
    <p:sldId id="272" r:id="rId20"/>
    <p:sldId id="274" r:id="rId21"/>
    <p:sldId id="271" r:id="rId22"/>
    <p:sldId id="275" r:id="rId23"/>
    <p:sldId id="276"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852" y="117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15299D-0AEF-43FF-9112-672737493150}"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DBFBB062-7797-41B8-BBC7-DA6EE1AD4650}">
      <dgm:prSet phldrT="[Text]" custT="1"/>
      <dgm:spPr/>
      <dgm:t>
        <a:bodyPr/>
        <a:lstStyle/>
        <a:p>
          <a:r>
            <a:rPr lang="en-US" sz="2000" b="1" dirty="0" smtClean="0">
              <a:solidFill>
                <a:schemeClr val="tx1"/>
              </a:solidFill>
            </a:rPr>
            <a:t>Point of Contact</a:t>
          </a:r>
          <a:endParaRPr lang="en-US" sz="2000" b="1" dirty="0">
            <a:solidFill>
              <a:schemeClr val="tx1"/>
            </a:solidFill>
          </a:endParaRPr>
        </a:p>
      </dgm:t>
    </dgm:pt>
    <dgm:pt modelId="{32609495-B8AB-4D36-9A42-12C3A56C7DE2}" type="parTrans" cxnId="{FC37CF94-E0DD-4CA8-919B-CCF670635179}">
      <dgm:prSet/>
      <dgm:spPr/>
      <dgm:t>
        <a:bodyPr/>
        <a:lstStyle/>
        <a:p>
          <a:endParaRPr lang="en-US"/>
        </a:p>
      </dgm:t>
    </dgm:pt>
    <dgm:pt modelId="{D3D90613-E9DD-4742-AC2A-198EC9B581B4}" type="sibTrans" cxnId="{FC37CF94-E0DD-4CA8-919B-CCF670635179}">
      <dgm:prSet/>
      <dgm:spPr/>
      <dgm:t>
        <a:bodyPr/>
        <a:lstStyle/>
        <a:p>
          <a:endParaRPr lang="en-US"/>
        </a:p>
      </dgm:t>
    </dgm:pt>
    <dgm:pt modelId="{3277910B-955F-4F10-979B-D9D547CB41B0}">
      <dgm:prSet phldrT="[Text]"/>
      <dgm:spPr/>
      <dgm:t>
        <a:bodyPr/>
        <a:lstStyle/>
        <a:p>
          <a:r>
            <a:rPr lang="en-US" b="1" smtClean="0">
              <a:solidFill>
                <a:schemeClr val="tx1"/>
              </a:solidFill>
            </a:rPr>
            <a:t>Sponsor</a:t>
          </a:r>
          <a:endParaRPr lang="en-US" b="1" dirty="0">
            <a:solidFill>
              <a:schemeClr val="tx1"/>
            </a:solidFill>
          </a:endParaRPr>
        </a:p>
      </dgm:t>
    </dgm:pt>
    <dgm:pt modelId="{D5C1B71B-A7BA-4529-8072-2728A3F32BD3}" type="parTrans" cxnId="{1E30FBBE-098A-42C5-A994-C2BE5CE998DA}">
      <dgm:prSet/>
      <dgm:spPr/>
      <dgm:t>
        <a:bodyPr/>
        <a:lstStyle/>
        <a:p>
          <a:endParaRPr lang="en-US"/>
        </a:p>
      </dgm:t>
    </dgm:pt>
    <dgm:pt modelId="{E4C95C9C-1B19-4996-877D-15D5F3007C14}" type="sibTrans" cxnId="{1E30FBBE-098A-42C5-A994-C2BE5CE998DA}">
      <dgm:prSet/>
      <dgm:spPr/>
      <dgm:t>
        <a:bodyPr/>
        <a:lstStyle/>
        <a:p>
          <a:endParaRPr lang="en-US"/>
        </a:p>
      </dgm:t>
    </dgm:pt>
    <dgm:pt modelId="{BF262792-8672-43E8-B5AD-E592C62CAC07}">
      <dgm:prSet phldrT="[Text]"/>
      <dgm:spPr/>
      <dgm:t>
        <a:bodyPr/>
        <a:lstStyle/>
        <a:p>
          <a:r>
            <a:rPr lang="en-US" b="1" dirty="0" smtClean="0">
              <a:solidFill>
                <a:schemeClr val="tx1"/>
              </a:solidFill>
            </a:rPr>
            <a:t>Member</a:t>
          </a:r>
          <a:endParaRPr lang="en-US" b="1" dirty="0">
            <a:solidFill>
              <a:schemeClr val="tx1"/>
            </a:solidFill>
          </a:endParaRPr>
        </a:p>
      </dgm:t>
    </dgm:pt>
    <dgm:pt modelId="{BACA4984-0B30-45F8-BC23-DD0D29E58D6C}" type="parTrans" cxnId="{16531488-F85B-4D65-A2B5-3BB2D753066C}">
      <dgm:prSet/>
      <dgm:spPr/>
      <dgm:t>
        <a:bodyPr/>
        <a:lstStyle/>
        <a:p>
          <a:endParaRPr lang="en-US"/>
        </a:p>
      </dgm:t>
    </dgm:pt>
    <dgm:pt modelId="{4FB402C2-7444-4767-831E-353F145C976A}" type="sibTrans" cxnId="{16531488-F85B-4D65-A2B5-3BB2D753066C}">
      <dgm:prSet/>
      <dgm:spPr/>
      <dgm:t>
        <a:bodyPr/>
        <a:lstStyle/>
        <a:p>
          <a:endParaRPr lang="en-US"/>
        </a:p>
      </dgm:t>
    </dgm:pt>
    <dgm:pt modelId="{7D06282D-E58D-4425-8845-3894F1AF8CE5}" type="pres">
      <dgm:prSet presAssocID="{AC15299D-0AEF-43FF-9112-672737493150}" presName="Name0" presStyleCnt="0">
        <dgm:presLayoutVars>
          <dgm:chMax val="7"/>
          <dgm:resizeHandles val="exact"/>
        </dgm:presLayoutVars>
      </dgm:prSet>
      <dgm:spPr/>
      <dgm:t>
        <a:bodyPr/>
        <a:lstStyle/>
        <a:p>
          <a:endParaRPr lang="en-US"/>
        </a:p>
      </dgm:t>
    </dgm:pt>
    <dgm:pt modelId="{874646DF-C6B0-417E-BB76-54897E52DB5D}" type="pres">
      <dgm:prSet presAssocID="{AC15299D-0AEF-43FF-9112-672737493150}" presName="comp1" presStyleCnt="0"/>
      <dgm:spPr/>
    </dgm:pt>
    <dgm:pt modelId="{9C31DDD8-3EEA-47EC-BD7B-724B36FAF71F}" type="pres">
      <dgm:prSet presAssocID="{AC15299D-0AEF-43FF-9112-672737493150}" presName="circle1" presStyleLbl="node1" presStyleIdx="0" presStyleCnt="3"/>
      <dgm:spPr/>
      <dgm:t>
        <a:bodyPr/>
        <a:lstStyle/>
        <a:p>
          <a:endParaRPr lang="en-US"/>
        </a:p>
      </dgm:t>
    </dgm:pt>
    <dgm:pt modelId="{005F747A-C8AF-4446-9F6F-89BF9205B355}" type="pres">
      <dgm:prSet presAssocID="{AC15299D-0AEF-43FF-9112-672737493150}" presName="c1text" presStyleLbl="node1" presStyleIdx="0" presStyleCnt="3">
        <dgm:presLayoutVars>
          <dgm:bulletEnabled val="1"/>
        </dgm:presLayoutVars>
      </dgm:prSet>
      <dgm:spPr/>
      <dgm:t>
        <a:bodyPr/>
        <a:lstStyle/>
        <a:p>
          <a:endParaRPr lang="en-US"/>
        </a:p>
      </dgm:t>
    </dgm:pt>
    <dgm:pt modelId="{599CA588-304F-4A3C-BA18-3A1D0924A923}" type="pres">
      <dgm:prSet presAssocID="{AC15299D-0AEF-43FF-9112-672737493150}" presName="comp2" presStyleCnt="0"/>
      <dgm:spPr/>
    </dgm:pt>
    <dgm:pt modelId="{62EBF721-2281-4646-860F-B77C528B2041}" type="pres">
      <dgm:prSet presAssocID="{AC15299D-0AEF-43FF-9112-672737493150}" presName="circle2" presStyleLbl="node1" presStyleIdx="1" presStyleCnt="3"/>
      <dgm:spPr/>
      <dgm:t>
        <a:bodyPr/>
        <a:lstStyle/>
        <a:p>
          <a:endParaRPr lang="en-US"/>
        </a:p>
      </dgm:t>
    </dgm:pt>
    <dgm:pt modelId="{66E21DA5-F89B-41CE-BDDF-3DC813534921}" type="pres">
      <dgm:prSet presAssocID="{AC15299D-0AEF-43FF-9112-672737493150}" presName="c2text" presStyleLbl="node1" presStyleIdx="1" presStyleCnt="3">
        <dgm:presLayoutVars>
          <dgm:bulletEnabled val="1"/>
        </dgm:presLayoutVars>
      </dgm:prSet>
      <dgm:spPr/>
      <dgm:t>
        <a:bodyPr/>
        <a:lstStyle/>
        <a:p>
          <a:endParaRPr lang="en-US"/>
        </a:p>
      </dgm:t>
    </dgm:pt>
    <dgm:pt modelId="{28D2D261-371A-4167-8386-54528CFC05B8}" type="pres">
      <dgm:prSet presAssocID="{AC15299D-0AEF-43FF-9112-672737493150}" presName="comp3" presStyleCnt="0"/>
      <dgm:spPr/>
    </dgm:pt>
    <dgm:pt modelId="{987090B2-5D91-441B-9865-546680CA7294}" type="pres">
      <dgm:prSet presAssocID="{AC15299D-0AEF-43FF-9112-672737493150}" presName="circle3" presStyleLbl="node1" presStyleIdx="2" presStyleCnt="3"/>
      <dgm:spPr/>
      <dgm:t>
        <a:bodyPr/>
        <a:lstStyle/>
        <a:p>
          <a:endParaRPr lang="en-US"/>
        </a:p>
      </dgm:t>
    </dgm:pt>
    <dgm:pt modelId="{83DA9915-E95B-4DC2-9178-9CCB069D219F}" type="pres">
      <dgm:prSet presAssocID="{AC15299D-0AEF-43FF-9112-672737493150}" presName="c3text" presStyleLbl="node1" presStyleIdx="2" presStyleCnt="3">
        <dgm:presLayoutVars>
          <dgm:bulletEnabled val="1"/>
        </dgm:presLayoutVars>
      </dgm:prSet>
      <dgm:spPr/>
      <dgm:t>
        <a:bodyPr/>
        <a:lstStyle/>
        <a:p>
          <a:endParaRPr lang="en-US"/>
        </a:p>
      </dgm:t>
    </dgm:pt>
  </dgm:ptLst>
  <dgm:cxnLst>
    <dgm:cxn modelId="{FC37CF94-E0DD-4CA8-919B-CCF670635179}" srcId="{AC15299D-0AEF-43FF-9112-672737493150}" destId="{DBFBB062-7797-41B8-BBC7-DA6EE1AD4650}" srcOrd="0" destOrd="0" parTransId="{32609495-B8AB-4D36-9A42-12C3A56C7DE2}" sibTransId="{D3D90613-E9DD-4742-AC2A-198EC9B581B4}"/>
    <dgm:cxn modelId="{D22C38CC-943A-48F6-AF71-5B6730912379}" type="presOf" srcId="{BF262792-8672-43E8-B5AD-E592C62CAC07}" destId="{987090B2-5D91-441B-9865-546680CA7294}" srcOrd="0" destOrd="0" presId="urn:microsoft.com/office/officeart/2005/8/layout/venn2"/>
    <dgm:cxn modelId="{F4D97F1A-CD35-44A7-A30D-25BF0BF81F5B}" type="presOf" srcId="{DBFBB062-7797-41B8-BBC7-DA6EE1AD4650}" destId="{005F747A-C8AF-4446-9F6F-89BF9205B355}" srcOrd="1" destOrd="0" presId="urn:microsoft.com/office/officeart/2005/8/layout/venn2"/>
    <dgm:cxn modelId="{69F066C3-DA11-44AF-B603-EB467BE70403}" type="presOf" srcId="{AC15299D-0AEF-43FF-9112-672737493150}" destId="{7D06282D-E58D-4425-8845-3894F1AF8CE5}" srcOrd="0" destOrd="0" presId="urn:microsoft.com/office/officeart/2005/8/layout/venn2"/>
    <dgm:cxn modelId="{1E30FBBE-098A-42C5-A994-C2BE5CE998DA}" srcId="{AC15299D-0AEF-43FF-9112-672737493150}" destId="{3277910B-955F-4F10-979B-D9D547CB41B0}" srcOrd="1" destOrd="0" parTransId="{D5C1B71B-A7BA-4529-8072-2728A3F32BD3}" sibTransId="{E4C95C9C-1B19-4996-877D-15D5F3007C14}"/>
    <dgm:cxn modelId="{724425B8-D4A9-42D0-B09E-D3C26B0DA0DE}" type="presOf" srcId="{3277910B-955F-4F10-979B-D9D547CB41B0}" destId="{62EBF721-2281-4646-860F-B77C528B2041}" srcOrd="0" destOrd="0" presId="urn:microsoft.com/office/officeart/2005/8/layout/venn2"/>
    <dgm:cxn modelId="{DDE7A5AC-1B99-435E-B25B-B5BF6CD3CAF4}" type="presOf" srcId="{DBFBB062-7797-41B8-BBC7-DA6EE1AD4650}" destId="{9C31DDD8-3EEA-47EC-BD7B-724B36FAF71F}" srcOrd="0" destOrd="0" presId="urn:microsoft.com/office/officeart/2005/8/layout/venn2"/>
    <dgm:cxn modelId="{110F83F5-1D3C-43A1-8753-C0FE66D52E45}" type="presOf" srcId="{3277910B-955F-4F10-979B-D9D547CB41B0}" destId="{66E21DA5-F89B-41CE-BDDF-3DC813534921}" srcOrd="1" destOrd="0" presId="urn:microsoft.com/office/officeart/2005/8/layout/venn2"/>
    <dgm:cxn modelId="{3AD82CF1-11FD-4CAD-8D94-4C405722CAEC}" type="presOf" srcId="{BF262792-8672-43E8-B5AD-E592C62CAC07}" destId="{83DA9915-E95B-4DC2-9178-9CCB069D219F}" srcOrd="1" destOrd="0" presId="urn:microsoft.com/office/officeart/2005/8/layout/venn2"/>
    <dgm:cxn modelId="{16531488-F85B-4D65-A2B5-3BB2D753066C}" srcId="{AC15299D-0AEF-43FF-9112-672737493150}" destId="{BF262792-8672-43E8-B5AD-E592C62CAC07}" srcOrd="2" destOrd="0" parTransId="{BACA4984-0B30-45F8-BC23-DD0D29E58D6C}" sibTransId="{4FB402C2-7444-4767-831E-353F145C976A}"/>
    <dgm:cxn modelId="{B98BA31B-C6CE-414A-967D-6A87EF7D771F}" type="presParOf" srcId="{7D06282D-E58D-4425-8845-3894F1AF8CE5}" destId="{874646DF-C6B0-417E-BB76-54897E52DB5D}" srcOrd="0" destOrd="0" presId="urn:microsoft.com/office/officeart/2005/8/layout/venn2"/>
    <dgm:cxn modelId="{9EB26A17-781A-4667-B7E3-AC09F5558DFC}" type="presParOf" srcId="{874646DF-C6B0-417E-BB76-54897E52DB5D}" destId="{9C31DDD8-3EEA-47EC-BD7B-724B36FAF71F}" srcOrd="0" destOrd="0" presId="urn:microsoft.com/office/officeart/2005/8/layout/venn2"/>
    <dgm:cxn modelId="{0D987CFB-5264-49C7-B07A-C1ED5D968D62}" type="presParOf" srcId="{874646DF-C6B0-417E-BB76-54897E52DB5D}" destId="{005F747A-C8AF-4446-9F6F-89BF9205B355}" srcOrd="1" destOrd="0" presId="urn:microsoft.com/office/officeart/2005/8/layout/venn2"/>
    <dgm:cxn modelId="{1EF46A34-BB55-41D5-AA04-74423937E45C}" type="presParOf" srcId="{7D06282D-E58D-4425-8845-3894F1AF8CE5}" destId="{599CA588-304F-4A3C-BA18-3A1D0924A923}" srcOrd="1" destOrd="0" presId="urn:microsoft.com/office/officeart/2005/8/layout/venn2"/>
    <dgm:cxn modelId="{2CC73C55-1292-439E-9D4D-D7B0766E7EFE}" type="presParOf" srcId="{599CA588-304F-4A3C-BA18-3A1D0924A923}" destId="{62EBF721-2281-4646-860F-B77C528B2041}" srcOrd="0" destOrd="0" presId="urn:microsoft.com/office/officeart/2005/8/layout/venn2"/>
    <dgm:cxn modelId="{77ACD0C6-CCDB-4EAC-962B-BD26C260FC46}" type="presParOf" srcId="{599CA588-304F-4A3C-BA18-3A1D0924A923}" destId="{66E21DA5-F89B-41CE-BDDF-3DC813534921}" srcOrd="1" destOrd="0" presId="urn:microsoft.com/office/officeart/2005/8/layout/venn2"/>
    <dgm:cxn modelId="{EFA5E0C5-3545-4D1B-A54B-814FEAD5FC18}" type="presParOf" srcId="{7D06282D-E58D-4425-8845-3894F1AF8CE5}" destId="{28D2D261-371A-4167-8386-54528CFC05B8}" srcOrd="2" destOrd="0" presId="urn:microsoft.com/office/officeart/2005/8/layout/venn2"/>
    <dgm:cxn modelId="{566E6B61-888B-4EE2-BE0A-92F8227FDBFD}" type="presParOf" srcId="{28D2D261-371A-4167-8386-54528CFC05B8}" destId="{987090B2-5D91-441B-9865-546680CA7294}" srcOrd="0" destOrd="0" presId="urn:microsoft.com/office/officeart/2005/8/layout/venn2"/>
    <dgm:cxn modelId="{09D8FB09-1DE3-440D-8B2C-8BEDAAA40284}" type="presParOf" srcId="{28D2D261-371A-4167-8386-54528CFC05B8}" destId="{83DA9915-E95B-4DC2-9178-9CCB069D219F}"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4D4041-B2B9-0541-BC68-EE547E0B89AE}" type="doc">
      <dgm:prSet loTypeId="urn:microsoft.com/office/officeart/2005/8/layout/vList5" loCatId="" qsTypeId="urn:microsoft.com/office/officeart/2005/8/quickstyle/simple4" qsCatId="simple" csTypeId="urn:microsoft.com/office/officeart/2005/8/colors/colorful3" csCatId="colorful" phldr="1"/>
      <dgm:spPr/>
      <dgm:t>
        <a:bodyPr/>
        <a:lstStyle/>
        <a:p>
          <a:endParaRPr lang="en-US"/>
        </a:p>
      </dgm:t>
    </dgm:pt>
    <dgm:pt modelId="{66B45C81-76FA-6A42-838C-F4A48FF716BB}">
      <dgm:prSet phldrT="[Text]"/>
      <dgm:spPr>
        <a:solidFill>
          <a:srgbClr val="FF9900"/>
        </a:solidFill>
      </dgm:spPr>
      <dgm:t>
        <a:bodyPr/>
        <a:lstStyle/>
        <a:p>
          <a:r>
            <a:rPr lang="en-US" dirty="0" smtClean="0"/>
            <a:t>Computer</a:t>
          </a:r>
          <a:endParaRPr lang="en-US" dirty="0"/>
        </a:p>
      </dgm:t>
    </dgm:pt>
    <dgm:pt modelId="{3E308B2C-6C69-7C4E-A678-7D690851C1CF}" type="parTrans" cxnId="{6E2E6666-638B-094B-9B20-8AE659A155AE}">
      <dgm:prSet/>
      <dgm:spPr/>
      <dgm:t>
        <a:bodyPr/>
        <a:lstStyle/>
        <a:p>
          <a:endParaRPr lang="en-US"/>
        </a:p>
      </dgm:t>
    </dgm:pt>
    <dgm:pt modelId="{7941EDF8-08EA-4147-B827-18B43E59F4FA}" type="sibTrans" cxnId="{6E2E6666-638B-094B-9B20-8AE659A155AE}">
      <dgm:prSet/>
      <dgm:spPr/>
      <dgm:t>
        <a:bodyPr/>
        <a:lstStyle/>
        <a:p>
          <a:endParaRPr lang="en-US"/>
        </a:p>
      </dgm:t>
    </dgm:pt>
    <dgm:pt modelId="{55A3FD74-DDBC-D84D-A34E-AABDE37E50B1}">
      <dgm:prSet phldrT="[Text]" custT="1"/>
      <dgm:spPr/>
      <dgm:t>
        <a:bodyPr/>
        <a:lstStyle/>
        <a:p>
          <a:r>
            <a:rPr lang="en-US" sz="2400" dirty="0" smtClean="0"/>
            <a:t>Download free software and books to a computer; read</a:t>
          </a:r>
          <a:endParaRPr lang="en-US" sz="2400" dirty="0"/>
        </a:p>
      </dgm:t>
    </dgm:pt>
    <dgm:pt modelId="{984FDE6E-04F4-5843-A12C-B90578E5CF19}" type="parTrans" cxnId="{E7C89850-CA5E-0E46-B3D1-677365BF7B17}">
      <dgm:prSet/>
      <dgm:spPr/>
      <dgm:t>
        <a:bodyPr/>
        <a:lstStyle/>
        <a:p>
          <a:endParaRPr lang="en-US"/>
        </a:p>
      </dgm:t>
    </dgm:pt>
    <dgm:pt modelId="{225C72B5-D977-D847-B669-49FEDBB55582}" type="sibTrans" cxnId="{E7C89850-CA5E-0E46-B3D1-677365BF7B17}">
      <dgm:prSet/>
      <dgm:spPr/>
      <dgm:t>
        <a:bodyPr/>
        <a:lstStyle/>
        <a:p>
          <a:endParaRPr lang="en-US"/>
        </a:p>
      </dgm:t>
    </dgm:pt>
    <dgm:pt modelId="{F187B4FF-CCAB-6D4A-A9E5-67F5B5500085}">
      <dgm:prSet phldrT="[Text]" custT="1"/>
      <dgm:spPr>
        <a:solidFill>
          <a:srgbClr val="6793F5"/>
        </a:solidFill>
      </dgm:spPr>
      <dgm:t>
        <a:bodyPr/>
        <a:lstStyle/>
        <a:p>
          <a:r>
            <a:rPr lang="en-US" sz="3600" dirty="0" smtClean="0"/>
            <a:t>AT Devices</a:t>
          </a:r>
          <a:endParaRPr lang="en-US" sz="3600" dirty="0"/>
        </a:p>
      </dgm:t>
    </dgm:pt>
    <dgm:pt modelId="{4E0FC8A2-B2F9-5F4A-B0B1-922BED120DD1}" type="parTrans" cxnId="{A62BCE3F-0B17-3143-B301-1C8F56C8EB01}">
      <dgm:prSet/>
      <dgm:spPr/>
      <dgm:t>
        <a:bodyPr/>
        <a:lstStyle/>
        <a:p>
          <a:endParaRPr lang="en-US"/>
        </a:p>
      </dgm:t>
    </dgm:pt>
    <dgm:pt modelId="{CA5CA00D-6F7F-A344-AF71-79BEDC863EAE}" type="sibTrans" cxnId="{A62BCE3F-0B17-3143-B301-1C8F56C8EB01}">
      <dgm:prSet/>
      <dgm:spPr/>
      <dgm:t>
        <a:bodyPr/>
        <a:lstStyle/>
        <a:p>
          <a:endParaRPr lang="en-US"/>
        </a:p>
      </dgm:t>
    </dgm:pt>
    <dgm:pt modelId="{C4E17A9B-134E-D747-B09B-0D9FF494263C}">
      <dgm:prSet phldrT="[Text]" custT="1"/>
      <dgm:spPr>
        <a:solidFill>
          <a:srgbClr val="DCE7FD">
            <a:alpha val="90000"/>
          </a:srgbClr>
        </a:solidFill>
      </dgm:spPr>
      <dgm:t>
        <a:bodyPr/>
        <a:lstStyle/>
        <a:p>
          <a:r>
            <a:rPr lang="en-US" sz="1800" dirty="0" smtClean="0"/>
            <a:t>Download books (in DAISY Text, DAISY with Images, DAISY Audio, or BRF formats) to computer, transfer to AT devices; or download directly to devices.</a:t>
          </a:r>
          <a:endParaRPr lang="en-US" sz="1800" dirty="0"/>
        </a:p>
      </dgm:t>
    </dgm:pt>
    <dgm:pt modelId="{ADE94CCA-93CB-104D-9F14-2E21D33EF821}" type="parTrans" cxnId="{E925F9F1-A74D-3347-BE11-DF8943561A8F}">
      <dgm:prSet/>
      <dgm:spPr/>
      <dgm:t>
        <a:bodyPr/>
        <a:lstStyle/>
        <a:p>
          <a:endParaRPr lang="en-US"/>
        </a:p>
      </dgm:t>
    </dgm:pt>
    <dgm:pt modelId="{21B0B9F0-D1E0-4C4B-AFD7-0DA434289C00}" type="sibTrans" cxnId="{E925F9F1-A74D-3347-BE11-DF8943561A8F}">
      <dgm:prSet/>
      <dgm:spPr/>
      <dgm:t>
        <a:bodyPr/>
        <a:lstStyle/>
        <a:p>
          <a:endParaRPr lang="en-US"/>
        </a:p>
      </dgm:t>
    </dgm:pt>
    <dgm:pt modelId="{3EAECEB1-447D-684F-A07D-3DAEC15A9C5C}">
      <dgm:prSet phldrT="[Text]"/>
      <dgm:spPr>
        <a:solidFill>
          <a:srgbClr val="FF6600"/>
        </a:solidFill>
      </dgm:spPr>
      <dgm:t>
        <a:bodyPr/>
        <a:lstStyle/>
        <a:p>
          <a:r>
            <a:rPr lang="en-US" dirty="0" smtClean="0"/>
            <a:t>Mobile</a:t>
          </a:r>
          <a:endParaRPr lang="en-US" dirty="0"/>
        </a:p>
      </dgm:t>
    </dgm:pt>
    <dgm:pt modelId="{11E96C3B-EDB0-BD4F-8968-2C12A4FFE577}" type="parTrans" cxnId="{24A19270-1193-2A43-BB8C-4EBACDDD20F9}">
      <dgm:prSet/>
      <dgm:spPr/>
      <dgm:t>
        <a:bodyPr/>
        <a:lstStyle/>
        <a:p>
          <a:endParaRPr lang="en-US"/>
        </a:p>
      </dgm:t>
    </dgm:pt>
    <dgm:pt modelId="{BB33F347-E633-8148-8070-D6C65CAF00E2}" type="sibTrans" cxnId="{24A19270-1193-2A43-BB8C-4EBACDDD20F9}">
      <dgm:prSet/>
      <dgm:spPr/>
      <dgm:t>
        <a:bodyPr/>
        <a:lstStyle/>
        <a:p>
          <a:endParaRPr lang="en-US"/>
        </a:p>
      </dgm:t>
    </dgm:pt>
    <dgm:pt modelId="{45264F6E-778D-ED44-9BD8-E1F3A624CE83}">
      <dgm:prSet phldrT="[Text]" custT="1"/>
      <dgm:spPr/>
      <dgm:t>
        <a:bodyPr/>
        <a:lstStyle/>
        <a:p>
          <a:r>
            <a:rPr lang="en-US" sz="1600" b="1" dirty="0" smtClean="0"/>
            <a:t>Read2Go: </a:t>
          </a:r>
          <a:r>
            <a:rPr lang="en-US" sz="1600" dirty="0" smtClean="0"/>
            <a:t>Download, read on </a:t>
          </a:r>
          <a:r>
            <a:rPr lang="en-US" sz="1600" dirty="0" err="1" smtClean="0"/>
            <a:t>iOS</a:t>
          </a:r>
          <a:r>
            <a:rPr lang="en-US" sz="1600" dirty="0" smtClean="0"/>
            <a:t> devices</a:t>
          </a:r>
          <a:endParaRPr lang="en-US" sz="1600" b="1" dirty="0"/>
        </a:p>
      </dgm:t>
    </dgm:pt>
    <dgm:pt modelId="{1D582F7A-AAF3-2E46-8A92-3AD376324A4B}" type="parTrans" cxnId="{2BEDF8AB-A415-7E43-97A0-CF8CAE1FE5AD}">
      <dgm:prSet/>
      <dgm:spPr/>
      <dgm:t>
        <a:bodyPr/>
        <a:lstStyle/>
        <a:p>
          <a:endParaRPr lang="en-US"/>
        </a:p>
      </dgm:t>
    </dgm:pt>
    <dgm:pt modelId="{6A53ED49-37A1-234B-886E-810C3910D6D6}" type="sibTrans" cxnId="{2BEDF8AB-A415-7E43-97A0-CF8CAE1FE5AD}">
      <dgm:prSet/>
      <dgm:spPr/>
      <dgm:t>
        <a:bodyPr/>
        <a:lstStyle/>
        <a:p>
          <a:endParaRPr lang="en-US"/>
        </a:p>
      </dgm:t>
    </dgm:pt>
    <dgm:pt modelId="{66A078D4-765D-5044-B399-D2175E2D37E2}">
      <dgm:prSet/>
      <dgm:spPr>
        <a:solidFill>
          <a:srgbClr val="0F54EF"/>
        </a:solidFill>
      </dgm:spPr>
      <dgm:t>
        <a:bodyPr/>
        <a:lstStyle/>
        <a:p>
          <a:r>
            <a:rPr lang="en-US" dirty="0" smtClean="0"/>
            <a:t>Web</a:t>
          </a:r>
          <a:endParaRPr lang="en-US" dirty="0"/>
        </a:p>
      </dgm:t>
    </dgm:pt>
    <dgm:pt modelId="{3DC0F63B-7C94-A74D-B775-A60C0AF72220}" type="parTrans" cxnId="{9DD47648-9027-A945-AEEB-19792A5CF390}">
      <dgm:prSet/>
      <dgm:spPr/>
      <dgm:t>
        <a:bodyPr/>
        <a:lstStyle/>
        <a:p>
          <a:endParaRPr lang="en-US"/>
        </a:p>
      </dgm:t>
    </dgm:pt>
    <dgm:pt modelId="{20DFEDBC-F0A4-FB40-A12E-93E4C9542BD2}" type="sibTrans" cxnId="{9DD47648-9027-A945-AEEB-19792A5CF390}">
      <dgm:prSet/>
      <dgm:spPr/>
      <dgm:t>
        <a:bodyPr/>
        <a:lstStyle/>
        <a:p>
          <a:endParaRPr lang="en-US"/>
        </a:p>
      </dgm:t>
    </dgm:pt>
    <dgm:pt modelId="{437DC9F8-687E-0A47-A14F-EDE90787735C}">
      <dgm:prSet/>
      <dgm:spPr>
        <a:solidFill>
          <a:schemeClr val="bg2">
            <a:lumMod val="60000"/>
            <a:lumOff val="40000"/>
            <a:alpha val="90000"/>
          </a:schemeClr>
        </a:solidFill>
      </dgm:spPr>
      <dgm:t>
        <a:bodyPr/>
        <a:lstStyle/>
        <a:p>
          <a:r>
            <a:rPr lang="en-US" dirty="0" smtClean="0"/>
            <a:t>Bookshare Web Reader: Read in an Internet browser!</a:t>
          </a:r>
          <a:endParaRPr lang="en-US" dirty="0"/>
        </a:p>
      </dgm:t>
    </dgm:pt>
    <dgm:pt modelId="{70C49A9A-96C3-CE44-BA68-4E7C0156FA7F}" type="parTrans" cxnId="{AF6E3CB1-B540-404D-ADE9-EAF62AB659EC}">
      <dgm:prSet/>
      <dgm:spPr/>
      <dgm:t>
        <a:bodyPr/>
        <a:lstStyle/>
        <a:p>
          <a:endParaRPr lang="en-US"/>
        </a:p>
      </dgm:t>
    </dgm:pt>
    <dgm:pt modelId="{9A9496ED-C85F-B644-8D7C-A41CA0B48A3E}" type="sibTrans" cxnId="{AF6E3CB1-B540-404D-ADE9-EAF62AB659EC}">
      <dgm:prSet/>
      <dgm:spPr/>
      <dgm:t>
        <a:bodyPr/>
        <a:lstStyle/>
        <a:p>
          <a:endParaRPr lang="en-US"/>
        </a:p>
      </dgm:t>
    </dgm:pt>
    <dgm:pt modelId="{5A10F1AF-EFD7-4FEE-99BB-2ED708BA61D1}">
      <dgm:prSet phldrT="[Text]" custT="1"/>
      <dgm:spPr/>
      <dgm:t>
        <a:bodyPr/>
        <a:lstStyle/>
        <a:p>
          <a:r>
            <a:rPr lang="en-US" sz="1600" b="1" dirty="0" smtClean="0"/>
            <a:t>Go Read: </a:t>
          </a:r>
          <a:r>
            <a:rPr lang="en-US" sz="1600" dirty="0" smtClean="0"/>
            <a:t>Download, read on Android devices</a:t>
          </a:r>
          <a:endParaRPr lang="en-US" sz="1600" b="1" dirty="0"/>
        </a:p>
      </dgm:t>
    </dgm:pt>
    <dgm:pt modelId="{04009BBB-E8F5-4541-97B4-1AB8B2A19583}" type="parTrans" cxnId="{F6A0B211-0B53-4B39-9027-8DB84E062229}">
      <dgm:prSet/>
      <dgm:spPr/>
      <dgm:t>
        <a:bodyPr/>
        <a:lstStyle/>
        <a:p>
          <a:endParaRPr lang="en-US"/>
        </a:p>
      </dgm:t>
    </dgm:pt>
    <dgm:pt modelId="{45EBAAC1-EA97-459D-96FB-902708FE3783}" type="sibTrans" cxnId="{F6A0B211-0B53-4B39-9027-8DB84E062229}">
      <dgm:prSet/>
      <dgm:spPr/>
      <dgm:t>
        <a:bodyPr/>
        <a:lstStyle/>
        <a:p>
          <a:endParaRPr lang="en-US"/>
        </a:p>
      </dgm:t>
    </dgm:pt>
    <dgm:pt modelId="{385AC4B6-5E07-4AD9-A72E-11BF73902D6A}">
      <dgm:prSet phldrT="[Text]" custT="1"/>
      <dgm:spPr/>
      <dgm:t>
        <a:bodyPr/>
        <a:lstStyle/>
        <a:p>
          <a:r>
            <a:rPr lang="en-US" sz="1600" dirty="0" smtClean="0"/>
            <a:t>Download </a:t>
          </a:r>
          <a:r>
            <a:rPr lang="en-US" sz="1600" b="1" dirty="0" smtClean="0"/>
            <a:t>MP3</a:t>
          </a:r>
          <a:r>
            <a:rPr lang="en-US" sz="1600" dirty="0" smtClean="0"/>
            <a:t> format for MP3 players</a:t>
          </a:r>
          <a:endParaRPr lang="en-US" sz="1600" b="1" dirty="0"/>
        </a:p>
      </dgm:t>
    </dgm:pt>
    <dgm:pt modelId="{B46EAC60-899D-4417-8F0C-E00A9BAA8513}" type="parTrans" cxnId="{97AFFAF1-C3E4-4316-998C-FA8BA83448CA}">
      <dgm:prSet/>
      <dgm:spPr/>
      <dgm:t>
        <a:bodyPr/>
        <a:lstStyle/>
        <a:p>
          <a:endParaRPr lang="en-US"/>
        </a:p>
      </dgm:t>
    </dgm:pt>
    <dgm:pt modelId="{68BBA78B-6DC9-425F-B5BD-2C2DA601328A}" type="sibTrans" cxnId="{97AFFAF1-C3E4-4316-998C-FA8BA83448CA}">
      <dgm:prSet/>
      <dgm:spPr/>
      <dgm:t>
        <a:bodyPr/>
        <a:lstStyle/>
        <a:p>
          <a:endParaRPr lang="en-US"/>
        </a:p>
      </dgm:t>
    </dgm:pt>
    <dgm:pt modelId="{3C31AE90-0F91-274E-AA4B-62CAB57E3CFB}" type="pres">
      <dgm:prSet presAssocID="{D24D4041-B2B9-0541-BC68-EE547E0B89AE}" presName="Name0" presStyleCnt="0">
        <dgm:presLayoutVars>
          <dgm:dir/>
          <dgm:animLvl val="lvl"/>
          <dgm:resizeHandles val="exact"/>
        </dgm:presLayoutVars>
      </dgm:prSet>
      <dgm:spPr/>
      <dgm:t>
        <a:bodyPr/>
        <a:lstStyle/>
        <a:p>
          <a:endParaRPr lang="en-US"/>
        </a:p>
      </dgm:t>
    </dgm:pt>
    <dgm:pt modelId="{D138A095-84DB-9142-92E9-C3F4CC92BBC4}" type="pres">
      <dgm:prSet presAssocID="{66B45C81-76FA-6A42-838C-F4A48FF716BB}" presName="linNode" presStyleCnt="0"/>
      <dgm:spPr/>
    </dgm:pt>
    <dgm:pt modelId="{5275161D-1C67-994B-8517-ECAB687DF09F}" type="pres">
      <dgm:prSet presAssocID="{66B45C81-76FA-6A42-838C-F4A48FF716BB}" presName="parentText" presStyleLbl="node1" presStyleIdx="0" presStyleCnt="4" custLinFactNeighborX="3064" custLinFactNeighborY="-126">
        <dgm:presLayoutVars>
          <dgm:chMax val="1"/>
          <dgm:bulletEnabled val="1"/>
        </dgm:presLayoutVars>
      </dgm:prSet>
      <dgm:spPr/>
      <dgm:t>
        <a:bodyPr/>
        <a:lstStyle/>
        <a:p>
          <a:endParaRPr lang="en-US"/>
        </a:p>
      </dgm:t>
    </dgm:pt>
    <dgm:pt modelId="{C2F04415-E1F8-6F4C-9E53-9A5BB285D66D}" type="pres">
      <dgm:prSet presAssocID="{66B45C81-76FA-6A42-838C-F4A48FF716BB}" presName="descendantText" presStyleLbl="alignAccFollowNode1" presStyleIdx="0" presStyleCnt="4">
        <dgm:presLayoutVars>
          <dgm:bulletEnabled val="1"/>
        </dgm:presLayoutVars>
      </dgm:prSet>
      <dgm:spPr/>
      <dgm:t>
        <a:bodyPr/>
        <a:lstStyle/>
        <a:p>
          <a:endParaRPr lang="en-US"/>
        </a:p>
      </dgm:t>
    </dgm:pt>
    <dgm:pt modelId="{05468D23-00CE-B84B-B5D0-A1D66E0E2C84}" type="pres">
      <dgm:prSet presAssocID="{7941EDF8-08EA-4147-B827-18B43E59F4FA}" presName="sp" presStyleCnt="0"/>
      <dgm:spPr/>
    </dgm:pt>
    <dgm:pt modelId="{6AA3A603-2A1A-0E4A-BB9F-A78575B044A2}" type="pres">
      <dgm:prSet presAssocID="{F187B4FF-CCAB-6D4A-A9E5-67F5B5500085}" presName="linNode" presStyleCnt="0"/>
      <dgm:spPr/>
    </dgm:pt>
    <dgm:pt modelId="{785E23DE-82D8-FF4B-A37F-219A398B7253}" type="pres">
      <dgm:prSet presAssocID="{F187B4FF-CCAB-6D4A-A9E5-67F5B5500085}" presName="parentText" presStyleLbl="node1" presStyleIdx="1" presStyleCnt="4" custLinFactNeighborX="2018">
        <dgm:presLayoutVars>
          <dgm:chMax val="1"/>
          <dgm:bulletEnabled val="1"/>
        </dgm:presLayoutVars>
      </dgm:prSet>
      <dgm:spPr/>
      <dgm:t>
        <a:bodyPr/>
        <a:lstStyle/>
        <a:p>
          <a:endParaRPr lang="en-US"/>
        </a:p>
      </dgm:t>
    </dgm:pt>
    <dgm:pt modelId="{51462A3B-0E35-D948-8EAC-3361968F8487}" type="pres">
      <dgm:prSet presAssocID="{F187B4FF-CCAB-6D4A-A9E5-67F5B5500085}" presName="descendantText" presStyleLbl="alignAccFollowNode1" presStyleIdx="1" presStyleCnt="4" custScaleY="129435">
        <dgm:presLayoutVars>
          <dgm:bulletEnabled val="1"/>
        </dgm:presLayoutVars>
      </dgm:prSet>
      <dgm:spPr/>
      <dgm:t>
        <a:bodyPr/>
        <a:lstStyle/>
        <a:p>
          <a:endParaRPr lang="en-US"/>
        </a:p>
      </dgm:t>
    </dgm:pt>
    <dgm:pt modelId="{7B7D0AC1-1F19-274A-A1AB-DDDE1B96F073}" type="pres">
      <dgm:prSet presAssocID="{CA5CA00D-6F7F-A344-AF71-79BEDC863EAE}" presName="sp" presStyleCnt="0"/>
      <dgm:spPr/>
    </dgm:pt>
    <dgm:pt modelId="{9A5AEF07-530D-EC4F-BA7C-2606AF0FE16C}" type="pres">
      <dgm:prSet presAssocID="{3EAECEB1-447D-684F-A07D-3DAEC15A9C5C}" presName="linNode" presStyleCnt="0"/>
      <dgm:spPr/>
    </dgm:pt>
    <dgm:pt modelId="{BA0516B2-2387-3448-9583-E74C6ADE20E0}" type="pres">
      <dgm:prSet presAssocID="{3EAECEB1-447D-684F-A07D-3DAEC15A9C5C}" presName="parentText" presStyleLbl="node1" presStyleIdx="2" presStyleCnt="4" custLinFactNeighborX="1961">
        <dgm:presLayoutVars>
          <dgm:chMax val="1"/>
          <dgm:bulletEnabled val="1"/>
        </dgm:presLayoutVars>
      </dgm:prSet>
      <dgm:spPr/>
      <dgm:t>
        <a:bodyPr/>
        <a:lstStyle/>
        <a:p>
          <a:endParaRPr lang="en-US"/>
        </a:p>
      </dgm:t>
    </dgm:pt>
    <dgm:pt modelId="{F941577E-188A-AA4E-83FD-DAAABA3B10E4}" type="pres">
      <dgm:prSet presAssocID="{3EAECEB1-447D-684F-A07D-3DAEC15A9C5C}" presName="descendantText" presStyleLbl="alignAccFollowNode1" presStyleIdx="2" presStyleCnt="4" custScaleY="118234">
        <dgm:presLayoutVars>
          <dgm:bulletEnabled val="1"/>
        </dgm:presLayoutVars>
      </dgm:prSet>
      <dgm:spPr/>
      <dgm:t>
        <a:bodyPr/>
        <a:lstStyle/>
        <a:p>
          <a:endParaRPr lang="en-US"/>
        </a:p>
      </dgm:t>
    </dgm:pt>
    <dgm:pt modelId="{D21B2A41-5792-D44B-A877-22C824FFB5A4}" type="pres">
      <dgm:prSet presAssocID="{BB33F347-E633-8148-8070-D6C65CAF00E2}" presName="sp" presStyleCnt="0"/>
      <dgm:spPr/>
    </dgm:pt>
    <dgm:pt modelId="{BEEB1C90-7320-0F43-9784-15EE67AD6D61}" type="pres">
      <dgm:prSet presAssocID="{66A078D4-765D-5044-B399-D2175E2D37E2}" presName="linNode" presStyleCnt="0"/>
      <dgm:spPr/>
    </dgm:pt>
    <dgm:pt modelId="{3D5D32A0-9E8E-864A-A3B4-72D516738A53}" type="pres">
      <dgm:prSet presAssocID="{66A078D4-765D-5044-B399-D2175E2D37E2}" presName="parentText" presStyleLbl="node1" presStyleIdx="3" presStyleCnt="4" custLinFactNeighborX="2018">
        <dgm:presLayoutVars>
          <dgm:chMax val="1"/>
          <dgm:bulletEnabled val="1"/>
        </dgm:presLayoutVars>
      </dgm:prSet>
      <dgm:spPr/>
      <dgm:t>
        <a:bodyPr/>
        <a:lstStyle/>
        <a:p>
          <a:endParaRPr lang="en-US"/>
        </a:p>
      </dgm:t>
    </dgm:pt>
    <dgm:pt modelId="{AADF7DF5-9314-264F-8DEF-B4A97A6FB746}" type="pres">
      <dgm:prSet presAssocID="{66A078D4-765D-5044-B399-D2175E2D37E2}" presName="descendantText" presStyleLbl="alignAccFollowNode1" presStyleIdx="3" presStyleCnt="4" custScaleY="101524" custLinFactNeighborX="861" custLinFactNeighborY="-3115">
        <dgm:presLayoutVars>
          <dgm:bulletEnabled val="1"/>
        </dgm:presLayoutVars>
      </dgm:prSet>
      <dgm:spPr/>
      <dgm:t>
        <a:bodyPr/>
        <a:lstStyle/>
        <a:p>
          <a:endParaRPr lang="en-US"/>
        </a:p>
      </dgm:t>
    </dgm:pt>
  </dgm:ptLst>
  <dgm:cxnLst>
    <dgm:cxn modelId="{A62BCE3F-0B17-3143-B301-1C8F56C8EB01}" srcId="{D24D4041-B2B9-0541-BC68-EE547E0B89AE}" destId="{F187B4FF-CCAB-6D4A-A9E5-67F5B5500085}" srcOrd="1" destOrd="0" parTransId="{4E0FC8A2-B2F9-5F4A-B0B1-922BED120DD1}" sibTransId="{CA5CA00D-6F7F-A344-AF71-79BEDC863EAE}"/>
    <dgm:cxn modelId="{AF6E3CB1-B540-404D-ADE9-EAF62AB659EC}" srcId="{66A078D4-765D-5044-B399-D2175E2D37E2}" destId="{437DC9F8-687E-0A47-A14F-EDE90787735C}" srcOrd="0" destOrd="0" parTransId="{70C49A9A-96C3-CE44-BA68-4E7C0156FA7F}" sibTransId="{9A9496ED-C85F-B644-8D7C-A41CA0B48A3E}"/>
    <dgm:cxn modelId="{24A19270-1193-2A43-BB8C-4EBACDDD20F9}" srcId="{D24D4041-B2B9-0541-BC68-EE547E0B89AE}" destId="{3EAECEB1-447D-684F-A07D-3DAEC15A9C5C}" srcOrd="2" destOrd="0" parTransId="{11E96C3B-EDB0-BD4F-8968-2C12A4FFE577}" sibTransId="{BB33F347-E633-8148-8070-D6C65CAF00E2}"/>
    <dgm:cxn modelId="{16715821-EA37-4161-9CAC-DE6EFD377F06}" type="presOf" srcId="{385AC4B6-5E07-4AD9-A72E-11BF73902D6A}" destId="{F941577E-188A-AA4E-83FD-DAAABA3B10E4}" srcOrd="0" destOrd="2" presId="urn:microsoft.com/office/officeart/2005/8/layout/vList5"/>
    <dgm:cxn modelId="{E925F9F1-A74D-3347-BE11-DF8943561A8F}" srcId="{F187B4FF-CCAB-6D4A-A9E5-67F5B5500085}" destId="{C4E17A9B-134E-D747-B09B-0D9FF494263C}" srcOrd="0" destOrd="0" parTransId="{ADE94CCA-93CB-104D-9F14-2E21D33EF821}" sibTransId="{21B0B9F0-D1E0-4C4B-AFD7-0DA434289C00}"/>
    <dgm:cxn modelId="{97AFFAF1-C3E4-4316-998C-FA8BA83448CA}" srcId="{3EAECEB1-447D-684F-A07D-3DAEC15A9C5C}" destId="{385AC4B6-5E07-4AD9-A72E-11BF73902D6A}" srcOrd="2" destOrd="0" parTransId="{B46EAC60-899D-4417-8F0C-E00A9BAA8513}" sibTransId="{68BBA78B-6DC9-425F-B5BD-2C2DA601328A}"/>
    <dgm:cxn modelId="{DA2DDF54-0871-45F3-ADA5-50128AE7E59F}" type="presOf" srcId="{D24D4041-B2B9-0541-BC68-EE547E0B89AE}" destId="{3C31AE90-0F91-274E-AA4B-62CAB57E3CFB}" srcOrd="0" destOrd="0" presId="urn:microsoft.com/office/officeart/2005/8/layout/vList5"/>
    <dgm:cxn modelId="{F6A0B211-0B53-4B39-9027-8DB84E062229}" srcId="{3EAECEB1-447D-684F-A07D-3DAEC15A9C5C}" destId="{5A10F1AF-EFD7-4FEE-99BB-2ED708BA61D1}" srcOrd="1" destOrd="0" parTransId="{04009BBB-E8F5-4541-97B4-1AB8B2A19583}" sibTransId="{45EBAAC1-EA97-459D-96FB-902708FE3783}"/>
    <dgm:cxn modelId="{99417839-EBBF-428A-8B56-A7CA4BA54068}" type="presOf" srcId="{66A078D4-765D-5044-B399-D2175E2D37E2}" destId="{3D5D32A0-9E8E-864A-A3B4-72D516738A53}" srcOrd="0" destOrd="0" presId="urn:microsoft.com/office/officeart/2005/8/layout/vList5"/>
    <dgm:cxn modelId="{E7C89850-CA5E-0E46-B3D1-677365BF7B17}" srcId="{66B45C81-76FA-6A42-838C-F4A48FF716BB}" destId="{55A3FD74-DDBC-D84D-A34E-AABDE37E50B1}" srcOrd="0" destOrd="0" parTransId="{984FDE6E-04F4-5843-A12C-B90578E5CF19}" sibTransId="{225C72B5-D977-D847-B669-49FEDBB55582}"/>
    <dgm:cxn modelId="{4192C27F-8F23-416F-A1C8-B19C2D5109D2}" type="presOf" srcId="{F187B4FF-CCAB-6D4A-A9E5-67F5B5500085}" destId="{785E23DE-82D8-FF4B-A37F-219A398B7253}" srcOrd="0" destOrd="0" presId="urn:microsoft.com/office/officeart/2005/8/layout/vList5"/>
    <dgm:cxn modelId="{6E2E6666-638B-094B-9B20-8AE659A155AE}" srcId="{D24D4041-B2B9-0541-BC68-EE547E0B89AE}" destId="{66B45C81-76FA-6A42-838C-F4A48FF716BB}" srcOrd="0" destOrd="0" parTransId="{3E308B2C-6C69-7C4E-A678-7D690851C1CF}" sibTransId="{7941EDF8-08EA-4147-B827-18B43E59F4FA}"/>
    <dgm:cxn modelId="{2BEDF8AB-A415-7E43-97A0-CF8CAE1FE5AD}" srcId="{3EAECEB1-447D-684F-A07D-3DAEC15A9C5C}" destId="{45264F6E-778D-ED44-9BD8-E1F3A624CE83}" srcOrd="0" destOrd="0" parTransId="{1D582F7A-AAF3-2E46-8A92-3AD376324A4B}" sibTransId="{6A53ED49-37A1-234B-886E-810C3910D6D6}"/>
    <dgm:cxn modelId="{9DD47648-9027-A945-AEEB-19792A5CF390}" srcId="{D24D4041-B2B9-0541-BC68-EE547E0B89AE}" destId="{66A078D4-765D-5044-B399-D2175E2D37E2}" srcOrd="3" destOrd="0" parTransId="{3DC0F63B-7C94-A74D-B775-A60C0AF72220}" sibTransId="{20DFEDBC-F0A4-FB40-A12E-93E4C9542BD2}"/>
    <dgm:cxn modelId="{AB355E29-4248-40DF-BA81-56A29E2213F6}" type="presOf" srcId="{66B45C81-76FA-6A42-838C-F4A48FF716BB}" destId="{5275161D-1C67-994B-8517-ECAB687DF09F}" srcOrd="0" destOrd="0" presId="urn:microsoft.com/office/officeart/2005/8/layout/vList5"/>
    <dgm:cxn modelId="{B61CB6BE-9084-45D9-9CDC-2B27A868D3EC}" type="presOf" srcId="{55A3FD74-DDBC-D84D-A34E-AABDE37E50B1}" destId="{C2F04415-E1F8-6F4C-9E53-9A5BB285D66D}" srcOrd="0" destOrd="0" presId="urn:microsoft.com/office/officeart/2005/8/layout/vList5"/>
    <dgm:cxn modelId="{E60E580D-35DC-4DCB-BC82-3469E8C757FF}" type="presOf" srcId="{3EAECEB1-447D-684F-A07D-3DAEC15A9C5C}" destId="{BA0516B2-2387-3448-9583-E74C6ADE20E0}" srcOrd="0" destOrd="0" presId="urn:microsoft.com/office/officeart/2005/8/layout/vList5"/>
    <dgm:cxn modelId="{C2B096C1-7D9E-4A63-A882-4C465D239894}" type="presOf" srcId="{45264F6E-778D-ED44-9BD8-E1F3A624CE83}" destId="{F941577E-188A-AA4E-83FD-DAAABA3B10E4}" srcOrd="0" destOrd="0" presId="urn:microsoft.com/office/officeart/2005/8/layout/vList5"/>
    <dgm:cxn modelId="{269CF651-74C2-4D08-AADE-4B4C22A2F950}" type="presOf" srcId="{C4E17A9B-134E-D747-B09B-0D9FF494263C}" destId="{51462A3B-0E35-D948-8EAC-3361968F8487}" srcOrd="0" destOrd="0" presId="urn:microsoft.com/office/officeart/2005/8/layout/vList5"/>
    <dgm:cxn modelId="{55E440C0-1D76-4051-9CC9-2AF2A7C38D58}" type="presOf" srcId="{437DC9F8-687E-0A47-A14F-EDE90787735C}" destId="{AADF7DF5-9314-264F-8DEF-B4A97A6FB746}" srcOrd="0" destOrd="0" presId="urn:microsoft.com/office/officeart/2005/8/layout/vList5"/>
    <dgm:cxn modelId="{3FDC2551-C49F-4433-986B-7D966AF6198A}" type="presOf" srcId="{5A10F1AF-EFD7-4FEE-99BB-2ED708BA61D1}" destId="{F941577E-188A-AA4E-83FD-DAAABA3B10E4}" srcOrd="0" destOrd="1" presId="urn:microsoft.com/office/officeart/2005/8/layout/vList5"/>
    <dgm:cxn modelId="{6C216386-9275-4C1D-8747-D194B057C173}" type="presParOf" srcId="{3C31AE90-0F91-274E-AA4B-62CAB57E3CFB}" destId="{D138A095-84DB-9142-92E9-C3F4CC92BBC4}" srcOrd="0" destOrd="0" presId="urn:microsoft.com/office/officeart/2005/8/layout/vList5"/>
    <dgm:cxn modelId="{CADA375C-17EB-402C-ABB5-110E355A8B3D}" type="presParOf" srcId="{D138A095-84DB-9142-92E9-C3F4CC92BBC4}" destId="{5275161D-1C67-994B-8517-ECAB687DF09F}" srcOrd="0" destOrd="0" presId="urn:microsoft.com/office/officeart/2005/8/layout/vList5"/>
    <dgm:cxn modelId="{212ABE24-9CE2-4588-B2AE-42695BF7333E}" type="presParOf" srcId="{D138A095-84DB-9142-92E9-C3F4CC92BBC4}" destId="{C2F04415-E1F8-6F4C-9E53-9A5BB285D66D}" srcOrd="1" destOrd="0" presId="urn:microsoft.com/office/officeart/2005/8/layout/vList5"/>
    <dgm:cxn modelId="{CB3441A2-45F2-40EE-A289-E22173CB3446}" type="presParOf" srcId="{3C31AE90-0F91-274E-AA4B-62CAB57E3CFB}" destId="{05468D23-00CE-B84B-B5D0-A1D66E0E2C84}" srcOrd="1" destOrd="0" presId="urn:microsoft.com/office/officeart/2005/8/layout/vList5"/>
    <dgm:cxn modelId="{DCAC15F8-191D-47AC-8F9C-8066BF3DBB39}" type="presParOf" srcId="{3C31AE90-0F91-274E-AA4B-62CAB57E3CFB}" destId="{6AA3A603-2A1A-0E4A-BB9F-A78575B044A2}" srcOrd="2" destOrd="0" presId="urn:microsoft.com/office/officeart/2005/8/layout/vList5"/>
    <dgm:cxn modelId="{F642EA3E-8B51-43C8-97F6-CB4D3C0919FB}" type="presParOf" srcId="{6AA3A603-2A1A-0E4A-BB9F-A78575B044A2}" destId="{785E23DE-82D8-FF4B-A37F-219A398B7253}" srcOrd="0" destOrd="0" presId="urn:microsoft.com/office/officeart/2005/8/layout/vList5"/>
    <dgm:cxn modelId="{44DA431F-21A8-41FD-B739-1BD524950485}" type="presParOf" srcId="{6AA3A603-2A1A-0E4A-BB9F-A78575B044A2}" destId="{51462A3B-0E35-D948-8EAC-3361968F8487}" srcOrd="1" destOrd="0" presId="urn:microsoft.com/office/officeart/2005/8/layout/vList5"/>
    <dgm:cxn modelId="{2188D0E9-0331-438B-8DAC-57C9EBE7FBDF}" type="presParOf" srcId="{3C31AE90-0F91-274E-AA4B-62CAB57E3CFB}" destId="{7B7D0AC1-1F19-274A-A1AB-DDDE1B96F073}" srcOrd="3" destOrd="0" presId="urn:microsoft.com/office/officeart/2005/8/layout/vList5"/>
    <dgm:cxn modelId="{8BC6A4D1-40EA-45DB-ADA8-E617A5865F1A}" type="presParOf" srcId="{3C31AE90-0F91-274E-AA4B-62CAB57E3CFB}" destId="{9A5AEF07-530D-EC4F-BA7C-2606AF0FE16C}" srcOrd="4" destOrd="0" presId="urn:microsoft.com/office/officeart/2005/8/layout/vList5"/>
    <dgm:cxn modelId="{F05F6697-C0C0-4FF3-A4CC-28F28E07E855}" type="presParOf" srcId="{9A5AEF07-530D-EC4F-BA7C-2606AF0FE16C}" destId="{BA0516B2-2387-3448-9583-E74C6ADE20E0}" srcOrd="0" destOrd="0" presId="urn:microsoft.com/office/officeart/2005/8/layout/vList5"/>
    <dgm:cxn modelId="{E0AE9CD6-B1B2-4600-BCB3-3604FF9FF4B2}" type="presParOf" srcId="{9A5AEF07-530D-EC4F-BA7C-2606AF0FE16C}" destId="{F941577E-188A-AA4E-83FD-DAAABA3B10E4}" srcOrd="1" destOrd="0" presId="urn:microsoft.com/office/officeart/2005/8/layout/vList5"/>
    <dgm:cxn modelId="{EFABDF68-230C-4BCE-A890-51066606244F}" type="presParOf" srcId="{3C31AE90-0F91-274E-AA4B-62CAB57E3CFB}" destId="{D21B2A41-5792-D44B-A877-22C824FFB5A4}" srcOrd="5" destOrd="0" presId="urn:microsoft.com/office/officeart/2005/8/layout/vList5"/>
    <dgm:cxn modelId="{28FCAD69-11CF-4815-BD94-8A7D8DAE0A0B}" type="presParOf" srcId="{3C31AE90-0F91-274E-AA4B-62CAB57E3CFB}" destId="{BEEB1C90-7320-0F43-9784-15EE67AD6D61}" srcOrd="6" destOrd="0" presId="urn:microsoft.com/office/officeart/2005/8/layout/vList5"/>
    <dgm:cxn modelId="{0FB82160-3E2B-450C-A89F-CADB0CA99761}" type="presParOf" srcId="{BEEB1C90-7320-0F43-9784-15EE67AD6D61}" destId="{3D5D32A0-9E8E-864A-A3B4-72D516738A53}" srcOrd="0" destOrd="0" presId="urn:microsoft.com/office/officeart/2005/8/layout/vList5"/>
    <dgm:cxn modelId="{0D5E919D-C967-41C0-B30A-A6267ED14DB0}" type="presParOf" srcId="{BEEB1C90-7320-0F43-9784-15EE67AD6D61}" destId="{AADF7DF5-9314-264F-8DEF-B4A97A6FB74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31DDD8-3EEA-47EC-BD7B-724B36FAF71F}">
      <dsp:nvSpPr>
        <dsp:cNvPr id="0" name=""/>
        <dsp:cNvSpPr/>
      </dsp:nvSpPr>
      <dsp:spPr>
        <a:xfrm>
          <a:off x="1016000" y="0"/>
          <a:ext cx="4064000" cy="40640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Point of Contact</a:t>
          </a:r>
          <a:endParaRPr lang="en-US" sz="2000" b="1" kern="1200" dirty="0">
            <a:solidFill>
              <a:schemeClr val="tx1"/>
            </a:solidFill>
          </a:endParaRPr>
        </a:p>
      </dsp:txBody>
      <dsp:txXfrm>
        <a:off x="2337816" y="203199"/>
        <a:ext cx="1420368" cy="609600"/>
      </dsp:txXfrm>
    </dsp:sp>
    <dsp:sp modelId="{62EBF721-2281-4646-860F-B77C528B2041}">
      <dsp:nvSpPr>
        <dsp:cNvPr id="0" name=""/>
        <dsp:cNvSpPr/>
      </dsp:nvSpPr>
      <dsp:spPr>
        <a:xfrm>
          <a:off x="1524000" y="1015999"/>
          <a:ext cx="3048000" cy="30480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smtClean="0">
              <a:solidFill>
                <a:schemeClr val="tx1"/>
              </a:solidFill>
            </a:rPr>
            <a:t>Sponsor</a:t>
          </a:r>
          <a:endParaRPr lang="en-US" sz="2000" b="1" kern="1200" dirty="0">
            <a:solidFill>
              <a:schemeClr val="tx1"/>
            </a:solidFill>
          </a:endParaRPr>
        </a:p>
      </dsp:txBody>
      <dsp:txXfrm>
        <a:off x="2337816" y="1206499"/>
        <a:ext cx="1420368" cy="571500"/>
      </dsp:txXfrm>
    </dsp:sp>
    <dsp:sp modelId="{987090B2-5D91-441B-9865-546680CA7294}">
      <dsp:nvSpPr>
        <dsp:cNvPr id="0" name=""/>
        <dsp:cNvSpPr/>
      </dsp:nvSpPr>
      <dsp:spPr>
        <a:xfrm>
          <a:off x="2032000" y="2032000"/>
          <a:ext cx="2032000" cy="20320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Member</a:t>
          </a:r>
          <a:endParaRPr lang="en-US" sz="2000" b="1" kern="1200" dirty="0">
            <a:solidFill>
              <a:schemeClr val="tx1"/>
            </a:solidFill>
          </a:endParaRPr>
        </a:p>
      </dsp:txBody>
      <dsp:txXfrm>
        <a:off x="2329579" y="2540000"/>
        <a:ext cx="1436840" cy="1016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Michigan Region IV AT Consortium Fall Conference-   Macomb ISD</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11/14/14</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Bookshare Presentation- Ronnie Connors &amp; Kathi Tarrant-Parks</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1C1598D-0CFE-FB4C-9300-5C55ABC88092}" type="slidenum">
              <a:rPr lang="en-US" smtClean="0"/>
              <a:t>‹#›</a:t>
            </a:fld>
            <a:endParaRPr lang="en-US"/>
          </a:p>
        </p:txBody>
      </p:sp>
    </p:spTree>
    <p:extLst>
      <p:ext uri="{BB962C8B-B14F-4D97-AF65-F5344CB8AC3E}">
        <p14:creationId xmlns:p14="http://schemas.microsoft.com/office/powerpoint/2010/main" val="2930910254"/>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Michigan Region IV AT Consortium Fall Conference-   Macomb ISD</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11/14/14</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Bookshare Presentation- Ronnie Connors &amp; Kathi Tarrant-Parks</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8C201C-1596-485D-9125-0AFD02B50D32}" type="slidenum">
              <a:rPr lang="en-US" smtClean="0"/>
              <a:t>‹#›</a:t>
            </a:fld>
            <a:endParaRPr lang="en-US"/>
          </a:p>
        </p:txBody>
      </p:sp>
    </p:spTree>
    <p:extLst>
      <p:ext uri="{BB962C8B-B14F-4D97-AF65-F5344CB8AC3E}">
        <p14:creationId xmlns:p14="http://schemas.microsoft.com/office/powerpoint/2010/main" val="8127826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bookshare.org/_/help/form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apple.com/downloads/macosx/system_disk_utilities/theunarchiver.html"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my.smithmicro.com/mac/stuffit.html"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Introductions.</a:t>
            </a:r>
          </a:p>
          <a:p>
            <a:r>
              <a:rPr lang="en-US" dirty="0" smtClean="0"/>
              <a:t>What</a:t>
            </a:r>
            <a:r>
              <a:rPr lang="en-US" baseline="0" dirty="0" smtClean="0"/>
              <a:t> do you hope to learn from this session?</a:t>
            </a:r>
            <a:endParaRPr lang="en-US" dirty="0"/>
          </a:p>
        </p:txBody>
      </p:sp>
      <p:sp>
        <p:nvSpPr>
          <p:cNvPr id="4" name="Slide Number Placeholder 3"/>
          <p:cNvSpPr>
            <a:spLocks noGrp="1"/>
          </p:cNvSpPr>
          <p:nvPr>
            <p:ph type="sldNum" sz="quarter" idx="10"/>
          </p:nvPr>
        </p:nvSpPr>
        <p:spPr/>
        <p:txBody>
          <a:bodyPr/>
          <a:lstStyle/>
          <a:p>
            <a:fld id="{648C201C-1596-485D-9125-0AFD02B50D32}" type="slidenum">
              <a:rPr lang="en-US" smtClean="0"/>
              <a:t>1</a:t>
            </a:fld>
            <a:endParaRPr lang="en-US"/>
          </a:p>
        </p:txBody>
      </p:sp>
      <p:sp>
        <p:nvSpPr>
          <p:cNvPr id="5" name="Date Placeholder 4"/>
          <p:cNvSpPr>
            <a:spLocks noGrp="1"/>
          </p:cNvSpPr>
          <p:nvPr>
            <p:ph type="dt" idx="11"/>
          </p:nvPr>
        </p:nvSpPr>
        <p:spPr/>
        <p:txBody>
          <a:bodyPr/>
          <a:lstStyle/>
          <a:p>
            <a:r>
              <a:rPr lang="en-US" smtClean="0"/>
              <a:t>11/14/14</a:t>
            </a:r>
            <a:endParaRPr lang="en-US"/>
          </a:p>
        </p:txBody>
      </p:sp>
      <p:sp>
        <p:nvSpPr>
          <p:cNvPr id="6" name="Footer Placeholder 5"/>
          <p:cNvSpPr>
            <a:spLocks noGrp="1"/>
          </p:cNvSpPr>
          <p:nvPr>
            <p:ph type="ftr" sz="quarter" idx="12"/>
          </p:nvPr>
        </p:nvSpPr>
        <p:spPr/>
        <p:txBody>
          <a:bodyPr/>
          <a:lstStyle/>
          <a:p>
            <a:r>
              <a:rPr lang="en-US" smtClean="0"/>
              <a:t>Bookshare Presentation- Ronnie Connors &amp; Kathi Tarrant-Parks</a:t>
            </a:r>
            <a:endParaRPr lang="en-US"/>
          </a:p>
        </p:txBody>
      </p:sp>
      <p:sp>
        <p:nvSpPr>
          <p:cNvPr id="7" name="Header Placeholder 6"/>
          <p:cNvSpPr>
            <a:spLocks noGrp="1"/>
          </p:cNvSpPr>
          <p:nvPr>
            <p:ph type="hdr" sz="quarter" idx="13"/>
          </p:nvPr>
        </p:nvSpPr>
        <p:spPr/>
        <p:txBody>
          <a:bodyPr/>
          <a:lstStyle/>
          <a:p>
            <a:r>
              <a:rPr lang="en-US" smtClean="0"/>
              <a:t>Michigan Region IV AT Consortium Fall Conference-   Macomb ISD</a:t>
            </a:r>
            <a:endParaRPr lang="en-US"/>
          </a:p>
        </p:txBody>
      </p:sp>
    </p:spTree>
    <p:extLst>
      <p:ext uri="{BB962C8B-B14F-4D97-AF65-F5344CB8AC3E}">
        <p14:creationId xmlns:p14="http://schemas.microsoft.com/office/powerpoint/2010/main" val="3941534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RONNIE</a:t>
            </a:r>
            <a:endParaRPr lang="en-US" b="1" dirty="0"/>
          </a:p>
        </p:txBody>
      </p:sp>
      <p:sp>
        <p:nvSpPr>
          <p:cNvPr id="4" name="Slide Number Placeholder 3"/>
          <p:cNvSpPr>
            <a:spLocks noGrp="1"/>
          </p:cNvSpPr>
          <p:nvPr>
            <p:ph type="sldNum" sz="quarter" idx="10"/>
          </p:nvPr>
        </p:nvSpPr>
        <p:spPr/>
        <p:txBody>
          <a:bodyPr/>
          <a:lstStyle/>
          <a:p>
            <a:fld id="{648C201C-1596-485D-9125-0AFD02B50D32}" type="slidenum">
              <a:rPr lang="en-US" smtClean="0"/>
              <a:t>10</a:t>
            </a:fld>
            <a:endParaRPr lang="en-US"/>
          </a:p>
        </p:txBody>
      </p:sp>
      <p:sp>
        <p:nvSpPr>
          <p:cNvPr id="5" name="Date Placeholder 4"/>
          <p:cNvSpPr>
            <a:spLocks noGrp="1"/>
          </p:cNvSpPr>
          <p:nvPr>
            <p:ph type="dt" idx="11"/>
          </p:nvPr>
        </p:nvSpPr>
        <p:spPr/>
        <p:txBody>
          <a:bodyPr/>
          <a:lstStyle/>
          <a:p>
            <a:r>
              <a:rPr lang="en-US" smtClean="0"/>
              <a:t>11/14/14</a:t>
            </a:r>
            <a:endParaRPr lang="en-US"/>
          </a:p>
        </p:txBody>
      </p:sp>
      <p:sp>
        <p:nvSpPr>
          <p:cNvPr id="6" name="Footer Placeholder 5"/>
          <p:cNvSpPr>
            <a:spLocks noGrp="1"/>
          </p:cNvSpPr>
          <p:nvPr>
            <p:ph type="ftr" sz="quarter" idx="12"/>
          </p:nvPr>
        </p:nvSpPr>
        <p:spPr/>
        <p:txBody>
          <a:bodyPr/>
          <a:lstStyle/>
          <a:p>
            <a:r>
              <a:rPr lang="en-US" smtClean="0"/>
              <a:t>Bookshare Presentation- Ronnie Connors &amp; Kathi Tarrant-Parks</a:t>
            </a:r>
            <a:endParaRPr lang="en-US"/>
          </a:p>
        </p:txBody>
      </p:sp>
      <p:sp>
        <p:nvSpPr>
          <p:cNvPr id="7" name="Header Placeholder 6"/>
          <p:cNvSpPr>
            <a:spLocks noGrp="1"/>
          </p:cNvSpPr>
          <p:nvPr>
            <p:ph type="hdr" sz="quarter" idx="13"/>
          </p:nvPr>
        </p:nvSpPr>
        <p:spPr/>
        <p:txBody>
          <a:bodyPr/>
          <a:lstStyle/>
          <a:p>
            <a:r>
              <a:rPr lang="en-US" smtClean="0"/>
              <a:t>Michigan Region IV AT Consortium Fall Conference-   Macomb ISD</a:t>
            </a:r>
            <a:endParaRPr lang="en-US"/>
          </a:p>
        </p:txBody>
      </p:sp>
    </p:spTree>
    <p:extLst>
      <p:ext uri="{BB962C8B-B14F-4D97-AF65-F5344CB8AC3E}">
        <p14:creationId xmlns:p14="http://schemas.microsoft.com/office/powerpoint/2010/main" val="3922660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RONNIE</a:t>
            </a:r>
            <a:r>
              <a:rPr lang="en-US" dirty="0" smtClean="0"/>
              <a:t>…login to </a:t>
            </a:r>
            <a:r>
              <a:rPr lang="en-US" dirty="0" err="1" smtClean="0"/>
              <a:t>Bookshare</a:t>
            </a:r>
            <a:r>
              <a:rPr lang="en-US" dirty="0" smtClean="0"/>
              <a:t> Org Demo account and</a:t>
            </a:r>
            <a:r>
              <a:rPr lang="en-US" baseline="0" dirty="0" smtClean="0"/>
              <a:t> add a </a:t>
            </a:r>
            <a:r>
              <a:rPr lang="en-US" dirty="0" smtClean="0"/>
              <a:t> </a:t>
            </a:r>
            <a:r>
              <a:rPr lang="en-US" baseline="0" dirty="0" smtClean="0"/>
              <a:t>member… Add member to </a:t>
            </a:r>
            <a:r>
              <a:rPr lang="en-US" baseline="0" dirty="0" err="1" smtClean="0"/>
              <a:t>Quicklist</a:t>
            </a:r>
            <a:r>
              <a:rPr lang="en-US" baseline="0" dirty="0" smtClean="0"/>
              <a:t> (roster)</a:t>
            </a:r>
          </a:p>
          <a:p>
            <a:endParaRPr lang="en-US" baseline="0" dirty="0" smtClean="0"/>
          </a:p>
          <a:p>
            <a:r>
              <a:rPr lang="en-US" baseline="0" dirty="0" smtClean="0"/>
              <a:t>When we get to the qualifying disability, “So, how do we know who qualifies for free </a:t>
            </a:r>
            <a:r>
              <a:rPr lang="en-US" baseline="0" dirty="0" err="1" smtClean="0"/>
              <a:t>Bookshare</a:t>
            </a:r>
            <a:r>
              <a:rPr lang="en-US" baseline="0" dirty="0" smtClean="0"/>
              <a:t> membership?</a:t>
            </a:r>
          </a:p>
          <a:p>
            <a:endParaRPr lang="en-US" baseline="0" dirty="0" smtClean="0"/>
          </a:p>
        </p:txBody>
      </p:sp>
      <p:sp>
        <p:nvSpPr>
          <p:cNvPr id="4" name="Slide Number Placeholder 3"/>
          <p:cNvSpPr>
            <a:spLocks noGrp="1"/>
          </p:cNvSpPr>
          <p:nvPr>
            <p:ph type="sldNum" sz="quarter" idx="10"/>
          </p:nvPr>
        </p:nvSpPr>
        <p:spPr/>
        <p:txBody>
          <a:bodyPr/>
          <a:lstStyle/>
          <a:p>
            <a:fld id="{648C201C-1596-485D-9125-0AFD02B50D32}" type="slidenum">
              <a:rPr lang="en-US" smtClean="0">
                <a:solidFill>
                  <a:prstClr val="black"/>
                </a:solidFill>
              </a:rPr>
              <a:pPr/>
              <a:t>11</a:t>
            </a:fld>
            <a:endParaRPr lang="en-US">
              <a:solidFill>
                <a:prstClr val="black"/>
              </a:solidFill>
            </a:endParaRPr>
          </a:p>
        </p:txBody>
      </p:sp>
      <p:sp>
        <p:nvSpPr>
          <p:cNvPr id="5" name="Date Placeholder 4"/>
          <p:cNvSpPr>
            <a:spLocks noGrp="1"/>
          </p:cNvSpPr>
          <p:nvPr>
            <p:ph type="dt" idx="11"/>
          </p:nvPr>
        </p:nvSpPr>
        <p:spPr/>
        <p:txBody>
          <a:bodyPr/>
          <a:lstStyle/>
          <a:p>
            <a:r>
              <a:rPr lang="en-US" smtClean="0"/>
              <a:t>11/14/14</a:t>
            </a:r>
            <a:endParaRPr lang="en-US"/>
          </a:p>
        </p:txBody>
      </p:sp>
      <p:sp>
        <p:nvSpPr>
          <p:cNvPr id="6" name="Footer Placeholder 5"/>
          <p:cNvSpPr>
            <a:spLocks noGrp="1"/>
          </p:cNvSpPr>
          <p:nvPr>
            <p:ph type="ftr" sz="quarter" idx="12"/>
          </p:nvPr>
        </p:nvSpPr>
        <p:spPr/>
        <p:txBody>
          <a:bodyPr/>
          <a:lstStyle/>
          <a:p>
            <a:r>
              <a:rPr lang="en-US" smtClean="0"/>
              <a:t>Bookshare Presentation- Ronnie Connors &amp; Kathi Tarrant-Parks</a:t>
            </a:r>
            <a:endParaRPr lang="en-US"/>
          </a:p>
        </p:txBody>
      </p:sp>
      <p:sp>
        <p:nvSpPr>
          <p:cNvPr id="7" name="Header Placeholder 6"/>
          <p:cNvSpPr>
            <a:spLocks noGrp="1"/>
          </p:cNvSpPr>
          <p:nvPr>
            <p:ph type="hdr" sz="quarter" idx="13"/>
          </p:nvPr>
        </p:nvSpPr>
        <p:spPr/>
        <p:txBody>
          <a:bodyPr/>
          <a:lstStyle/>
          <a:p>
            <a:r>
              <a:rPr lang="en-US" smtClean="0"/>
              <a:t>Michigan Region IV AT Consortium Fall Conference-   Macomb ISD</a:t>
            </a:r>
            <a:endParaRPr lang="en-US"/>
          </a:p>
        </p:txBody>
      </p:sp>
    </p:spTree>
    <p:extLst>
      <p:ext uri="{BB962C8B-B14F-4D97-AF65-F5344CB8AC3E}">
        <p14:creationId xmlns:p14="http://schemas.microsoft.com/office/powerpoint/2010/main" val="3803611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cs typeface="ＭＳ Ｐゴシック"/>
              </a:rPr>
              <a:t>RONNIE</a:t>
            </a:r>
            <a:r>
              <a:rPr lang="en-US" dirty="0" smtClean="0">
                <a:cs typeface="ＭＳ Ｐゴシック"/>
              </a:rPr>
              <a:t>  A print disability is a physically-based disability that makes it very difficult or impossible to read standard print. </a:t>
            </a:r>
          </a:p>
          <a:p>
            <a:r>
              <a:rPr lang="en-US" dirty="0" smtClean="0">
                <a:cs typeface="ＭＳ Ｐゴシック"/>
              </a:rPr>
              <a:t>These include:</a:t>
            </a:r>
          </a:p>
          <a:p>
            <a:pPr lvl="1">
              <a:buFont typeface="Arial" pitchFamily="34" charset="0"/>
              <a:buChar char="•"/>
            </a:pPr>
            <a:r>
              <a:rPr lang="en-US" dirty="0" smtClean="0">
                <a:cs typeface="ＭＳ Ｐゴシック"/>
              </a:rPr>
              <a:t>blindness or low vision, </a:t>
            </a:r>
          </a:p>
          <a:p>
            <a:pPr lvl="1">
              <a:buFont typeface="Arial" pitchFamily="34" charset="0"/>
              <a:buChar char="•"/>
            </a:pPr>
            <a:r>
              <a:rPr lang="en-US" dirty="0" smtClean="0">
                <a:cs typeface="ＭＳ Ｐゴシック"/>
              </a:rPr>
              <a:t>a physical disability in which an individual cannot hold a book or turn the pages of a book, or </a:t>
            </a:r>
          </a:p>
          <a:p>
            <a:pPr lvl="1">
              <a:buFont typeface="Arial" pitchFamily="34" charset="0"/>
              <a:buChar char="•"/>
            </a:pPr>
            <a:r>
              <a:rPr lang="en-US" dirty="0" smtClean="0">
                <a:cs typeface="ＭＳ Ｐゴシック"/>
              </a:rPr>
              <a:t>a documented learning or reading disability</a:t>
            </a:r>
            <a:endParaRPr lang="en-US" sz="800" dirty="0"/>
          </a:p>
        </p:txBody>
      </p:sp>
      <p:sp>
        <p:nvSpPr>
          <p:cNvPr id="4" name="Slide Number Placeholder 3"/>
          <p:cNvSpPr>
            <a:spLocks noGrp="1"/>
          </p:cNvSpPr>
          <p:nvPr>
            <p:ph type="sldNum" sz="quarter" idx="10"/>
          </p:nvPr>
        </p:nvSpPr>
        <p:spPr/>
        <p:txBody>
          <a:bodyPr/>
          <a:lstStyle/>
          <a:p>
            <a:pPr>
              <a:defRPr/>
            </a:pPr>
            <a:fld id="{C4C607E1-77E5-43C6-B51D-D78C09FF2396}" type="slidenum">
              <a:rPr lang="en-US" smtClean="0"/>
              <a:pPr>
                <a:defRPr/>
              </a:pPr>
              <a:t>12</a:t>
            </a:fld>
            <a:endParaRPr lang="en-US"/>
          </a:p>
        </p:txBody>
      </p:sp>
      <p:sp>
        <p:nvSpPr>
          <p:cNvPr id="5" name="Date Placeholder 4"/>
          <p:cNvSpPr>
            <a:spLocks noGrp="1"/>
          </p:cNvSpPr>
          <p:nvPr>
            <p:ph type="dt" idx="11"/>
          </p:nvPr>
        </p:nvSpPr>
        <p:spPr/>
        <p:txBody>
          <a:bodyPr/>
          <a:lstStyle/>
          <a:p>
            <a:r>
              <a:rPr lang="en-US" smtClean="0"/>
              <a:t>11/14/14</a:t>
            </a:r>
            <a:endParaRPr lang="en-US"/>
          </a:p>
        </p:txBody>
      </p:sp>
      <p:sp>
        <p:nvSpPr>
          <p:cNvPr id="6" name="Footer Placeholder 5"/>
          <p:cNvSpPr>
            <a:spLocks noGrp="1"/>
          </p:cNvSpPr>
          <p:nvPr>
            <p:ph type="ftr" sz="quarter" idx="12"/>
          </p:nvPr>
        </p:nvSpPr>
        <p:spPr/>
        <p:txBody>
          <a:bodyPr/>
          <a:lstStyle/>
          <a:p>
            <a:r>
              <a:rPr lang="en-US" smtClean="0"/>
              <a:t>Bookshare Presentation- Ronnie Connors &amp; Kathi Tarrant-Parks</a:t>
            </a:r>
            <a:endParaRPr lang="en-US"/>
          </a:p>
        </p:txBody>
      </p:sp>
      <p:sp>
        <p:nvSpPr>
          <p:cNvPr id="7" name="Header Placeholder 6"/>
          <p:cNvSpPr>
            <a:spLocks noGrp="1"/>
          </p:cNvSpPr>
          <p:nvPr>
            <p:ph type="hdr" sz="quarter" idx="13"/>
          </p:nvPr>
        </p:nvSpPr>
        <p:spPr/>
        <p:txBody>
          <a:bodyPr/>
          <a:lstStyle/>
          <a:p>
            <a:r>
              <a:rPr lang="en-US" smtClean="0"/>
              <a:t>Michigan Region IV AT Consortium Fall Conference-   Macomb ISD</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884614" y="8686802"/>
            <a:ext cx="2971800" cy="455612"/>
          </a:xfrm>
          <a:prstGeom prst="rect">
            <a:avLst/>
          </a:prstGeom>
          <a:noFill/>
          <a:ln w="9525">
            <a:noFill/>
            <a:miter lim="800000"/>
            <a:headEnd/>
            <a:tailEnd/>
          </a:ln>
        </p:spPr>
        <p:txBody>
          <a:bodyPr lIns="91405" tIns="45702" rIns="91405" bIns="45702" anchor="b"/>
          <a:lstStyle/>
          <a:p>
            <a:pPr algn="r" defTabSz="912733" eaLnBrk="0" hangingPunct="0"/>
            <a:fld id="{4F2F0E4E-8957-41CB-9ED9-AC2492D31AFF}" type="slidenum">
              <a:rPr lang="en-US" sz="1200"/>
              <a:pPr algn="r" defTabSz="912733" eaLnBrk="0" hangingPunct="0"/>
              <a:t>13</a:t>
            </a:fld>
            <a:endParaRPr lang="en-US" sz="1200" dirty="0"/>
          </a:p>
        </p:txBody>
      </p:sp>
      <p:sp>
        <p:nvSpPr>
          <p:cNvPr id="24579" name="Rectangle 2"/>
          <p:cNvSpPr>
            <a:spLocks noGrp="1" noRot="1" noChangeAspect="1" noChangeArrowheads="1" noTextEdit="1"/>
          </p:cNvSpPr>
          <p:nvPr>
            <p:ph type="sldImg"/>
          </p:nvPr>
        </p:nvSpPr>
        <p:spPr>
          <a:xfrm>
            <a:off x="1144588" y="685800"/>
            <a:ext cx="4572000" cy="3430588"/>
          </a:xfrm>
          <a:ln/>
        </p:spPr>
      </p:sp>
      <p:sp>
        <p:nvSpPr>
          <p:cNvPr id="24580" name="Rectangle 3"/>
          <p:cNvSpPr>
            <a:spLocks noGrp="1" noChangeArrowheads="1"/>
          </p:cNvSpPr>
          <p:nvPr>
            <p:ph type="body" idx="1"/>
          </p:nvPr>
        </p:nvSpPr>
        <p:spPr>
          <a:noFill/>
        </p:spPr>
        <p:txBody>
          <a:bodyPr lIns="91405" tIns="45702" rIns="91405" bIns="45702"/>
          <a:lstStyle/>
          <a:p>
            <a:r>
              <a:rPr lang="en-US" b="1" dirty="0" smtClean="0">
                <a:ea typeface="ＭＳ Ｐゴシック" pitchFamily="34" charset="-128"/>
              </a:rPr>
              <a:t>RONNIE</a:t>
            </a:r>
            <a:r>
              <a:rPr lang="en-US" dirty="0" smtClean="0">
                <a:ea typeface="ＭＳ Ｐゴシック" pitchFamily="34" charset="-128"/>
              </a:rPr>
              <a:t>  This is a table that clarifies eligibility. </a:t>
            </a:r>
          </a:p>
          <a:p>
            <a:r>
              <a:rPr lang="en-US" dirty="0" smtClean="0">
                <a:ea typeface="ＭＳ Ｐゴシック" pitchFamily="34" charset="-128"/>
              </a:rPr>
              <a:t>Now, let’s go back to the member we are adding…</a:t>
            </a:r>
          </a:p>
          <a:p>
            <a:endParaRPr lang="en-US" dirty="0" smtClean="0">
              <a:ea typeface="ＭＳ Ｐゴシック" pitchFamily="34" charset="-128"/>
            </a:endParaRPr>
          </a:p>
          <a:p>
            <a:r>
              <a:rPr lang="en-US" dirty="0" smtClean="0"/>
              <a:t>Only blind or other persons with disabilities that affect their ability to access print are permitted to download copyrighted books.  </a:t>
            </a:r>
            <a:r>
              <a:rPr lang="en-US" dirty="0" smtClean="0">
                <a:ea typeface="ＭＳ Ｐゴシック" pitchFamily="34" charset="-128"/>
              </a:rPr>
              <a:t>A print disability is a physically-based disability that makes it very difficult or impossible to read standard print. These include blindness or low vision, a physical disability in which an individual cannot hold a book or turn the pages of a book, or a severe learning disability, such as severe dyslexia, that affects reading. The disability must be a physically-based disability that makes it very difficult or impossible to read standard print.</a:t>
            </a:r>
          </a:p>
          <a:p>
            <a:endParaRPr lang="en-US" dirty="0" smtClean="0">
              <a:ea typeface="ＭＳ Ｐゴシック" pitchFamily="34" charset="-128"/>
            </a:endParaRPr>
          </a:p>
          <a:p>
            <a:r>
              <a:rPr lang="en-US" dirty="0" err="1" smtClean="0">
                <a:ea typeface="ＭＳ Ｐゴシック" pitchFamily="34" charset="-128"/>
              </a:rPr>
              <a:t>Bookshare</a:t>
            </a:r>
            <a:r>
              <a:rPr lang="en-US" dirty="0" smtClean="0">
                <a:ea typeface="ＭＳ Ｐゴシック" pitchFamily="34" charset="-128"/>
              </a:rPr>
              <a:t> operates under the Copyright Act As Amended (“Chafee Amendment”) and determines eligibility based on the Chafee Amendment rather than the definitions of disability in education law (IDEA). </a:t>
            </a:r>
          </a:p>
          <a:p>
            <a:endParaRPr lang="en-US" dirty="0" smtClean="0">
              <a:ea typeface="ＭＳ Ｐゴシック" pitchFamily="34" charset="-128"/>
            </a:endParaRPr>
          </a:p>
          <a:p>
            <a:r>
              <a:rPr lang="en-US" dirty="0" smtClean="0">
                <a:ea typeface="ＭＳ Ｐゴシック" pitchFamily="34" charset="-128"/>
              </a:rPr>
              <a:t>It is up to the certifying professional who knows and is working with the student to make the decision regarding eligibility.  If the student has documentation from a qualified professional that states that he or she has a print disability that requires print materials in alternate formats, then that student qualifies for </a:t>
            </a:r>
            <a:r>
              <a:rPr lang="en-US" dirty="0" err="1" smtClean="0">
                <a:ea typeface="ＭＳ Ｐゴシック" pitchFamily="34" charset="-128"/>
              </a:rPr>
              <a:t>Bookshare</a:t>
            </a:r>
            <a:r>
              <a:rPr lang="en-US" dirty="0" smtClean="0">
                <a:ea typeface="ＭＳ Ｐゴシック" pitchFamily="34" charset="-128"/>
              </a:rPr>
              <a:t>. A certifying professional can be any professional with credentials in the specific disability being assessed, such as a qualified professional in the field of disabilities services, education, medicine, or psychology. </a:t>
            </a:r>
            <a:br>
              <a:rPr lang="en-US" dirty="0" smtClean="0">
                <a:ea typeface="ＭＳ Ｐゴシック" pitchFamily="34" charset="-128"/>
              </a:rPr>
            </a:br>
            <a:endParaRPr lang="en-US" dirty="0" smtClean="0">
              <a:ea typeface="ＭＳ Ｐゴシック" pitchFamily="34" charset="-128"/>
            </a:endParaRPr>
          </a:p>
          <a:p>
            <a:r>
              <a:rPr lang="en-US" b="1" dirty="0" err="1" smtClean="0"/>
              <a:t>Bookshare’s</a:t>
            </a:r>
            <a:r>
              <a:rPr lang="en-US" b="1" dirty="0" smtClean="0"/>
              <a:t> process:</a:t>
            </a:r>
          </a:p>
          <a:p>
            <a:r>
              <a:rPr lang="en-US" dirty="0" err="1" smtClean="0"/>
              <a:t>Bookshare</a:t>
            </a:r>
            <a:r>
              <a:rPr lang="en-US" dirty="0" smtClean="0"/>
              <a:t> follows the procedures and standards for access to books that were developed by Recording for the Blind and Dyslexic (RFB&amp;D). A </a:t>
            </a:r>
            <a:r>
              <a:rPr lang="en-US" dirty="0" err="1" smtClean="0"/>
              <a:t>Bookshare</a:t>
            </a:r>
            <a:r>
              <a:rPr lang="en-US" dirty="0" smtClean="0"/>
              <a:t> user must register and supply a signed certification completed by an appropriate professional in the field of disability services education, medicine, psychology or a related area. The certifier must be a recognized expert who can attest to the physical basis that limits the applicant's use of standard print. Appropriate certifying experts may differ from disability to disability. For example, in the case of blindness and visual impairments, an appropriate certifier may be a physician, ophthalmologist, or optometrist. In the case of a perceptual disability, a neurologist, learning disability specialist, or a psychologist with a background in learning disabilities may be the most qualified certifying professional. </a:t>
            </a:r>
          </a:p>
          <a:p>
            <a:r>
              <a:rPr lang="en-US" dirty="0" smtClean="0"/>
              <a:t>In addition, since any U.S. resident who has previously submitted a proof of disability to NLS (National Library Service for the Blind and Physically Handicapped of the Library of Congress) would qualify under the law, we have a cooperative agreement where NLS will certify to us that he or she has such proof already. </a:t>
            </a:r>
          </a:p>
          <a:p>
            <a:endParaRPr lang="en-US" dirty="0" smtClean="0">
              <a:ea typeface="ＭＳ Ｐゴシック" pitchFamily="34" charset="-128"/>
            </a:endParaRPr>
          </a:p>
        </p:txBody>
      </p:sp>
      <p:sp>
        <p:nvSpPr>
          <p:cNvPr id="2" name="Date Placeholder 1"/>
          <p:cNvSpPr>
            <a:spLocks noGrp="1"/>
          </p:cNvSpPr>
          <p:nvPr>
            <p:ph type="dt" idx="10"/>
          </p:nvPr>
        </p:nvSpPr>
        <p:spPr/>
        <p:txBody>
          <a:bodyPr/>
          <a:lstStyle/>
          <a:p>
            <a:r>
              <a:rPr lang="en-US" smtClean="0"/>
              <a:t>11/14/14</a:t>
            </a:r>
            <a:endParaRPr lang="en-US"/>
          </a:p>
        </p:txBody>
      </p:sp>
      <p:sp>
        <p:nvSpPr>
          <p:cNvPr id="3" name="Footer Placeholder 2"/>
          <p:cNvSpPr>
            <a:spLocks noGrp="1"/>
          </p:cNvSpPr>
          <p:nvPr>
            <p:ph type="ftr" sz="quarter" idx="11"/>
          </p:nvPr>
        </p:nvSpPr>
        <p:spPr/>
        <p:txBody>
          <a:bodyPr/>
          <a:lstStyle/>
          <a:p>
            <a:r>
              <a:rPr lang="en-US" smtClean="0"/>
              <a:t>Bookshare Presentation- Ronnie Connors &amp; Kathi Tarrant-Parks</a:t>
            </a:r>
            <a:endParaRPr lang="en-US"/>
          </a:p>
        </p:txBody>
      </p:sp>
      <p:sp>
        <p:nvSpPr>
          <p:cNvPr id="4" name="Header Placeholder 3"/>
          <p:cNvSpPr>
            <a:spLocks noGrp="1"/>
          </p:cNvSpPr>
          <p:nvPr>
            <p:ph type="hdr" sz="quarter" idx="12"/>
          </p:nvPr>
        </p:nvSpPr>
        <p:spPr/>
        <p:txBody>
          <a:bodyPr/>
          <a:lstStyle/>
          <a:p>
            <a:r>
              <a:rPr lang="en-US" smtClean="0"/>
              <a:t>Michigan Region IV AT Consortium Fall Conference-   Macomb ISD</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a:ln/>
        </p:spPr>
      </p:sp>
      <p:sp>
        <p:nvSpPr>
          <p:cNvPr id="81922" name="Notes Placeholder 2"/>
          <p:cNvSpPr>
            <a:spLocks noGrp="1"/>
          </p:cNvSpPr>
          <p:nvPr>
            <p:ph type="body" idx="1"/>
          </p:nvPr>
        </p:nvSpPr>
        <p:spPr>
          <a:noFill/>
          <a:ln/>
        </p:spPr>
        <p:txBody>
          <a:bodyPr/>
          <a:lstStyle/>
          <a:p>
            <a:r>
              <a:rPr lang="en-US" b="1" dirty="0" smtClean="0"/>
              <a:t>KATHI</a:t>
            </a:r>
          </a:p>
          <a:p>
            <a:r>
              <a:rPr lang="en-US" dirty="0" smtClean="0"/>
              <a:t>These are some of the benefits of helping students access </a:t>
            </a:r>
            <a:r>
              <a:rPr lang="en-US" dirty="0" err="1" smtClean="0"/>
              <a:t>Bookshare</a:t>
            </a:r>
            <a:r>
              <a:rPr lang="en-US" dirty="0" smtClean="0"/>
              <a:t> at home – ready anytime anywhere!  We’ll cover ‘how’ easy it is for a teacher to facilitate!  </a:t>
            </a:r>
          </a:p>
          <a:p>
            <a:r>
              <a:rPr lang="en-US" dirty="0" smtClean="0"/>
              <a:t>Before moving on, I’d like to point out that for those students who do not have access to the internet at home, they can still download books and reading tools to a CD, thumb drive, other accessories that they CAN take home.</a:t>
            </a:r>
          </a:p>
        </p:txBody>
      </p:sp>
      <p:sp>
        <p:nvSpPr>
          <p:cNvPr id="81923" name="Slide Number Placeholder 3"/>
          <p:cNvSpPr txBox="1">
            <a:spLocks noGrp="1"/>
          </p:cNvSpPr>
          <p:nvPr/>
        </p:nvSpPr>
        <p:spPr bwMode="auto">
          <a:xfrm>
            <a:off x="3884439" y="8686177"/>
            <a:ext cx="2972007" cy="456263"/>
          </a:xfrm>
          <a:prstGeom prst="rect">
            <a:avLst/>
          </a:prstGeom>
          <a:noFill/>
          <a:ln w="9525">
            <a:noFill/>
            <a:miter lim="800000"/>
            <a:headEnd/>
            <a:tailEnd/>
          </a:ln>
        </p:spPr>
        <p:txBody>
          <a:bodyPr lIns="91423" tIns="45712" rIns="91423" bIns="45712" anchor="b"/>
          <a:lstStyle/>
          <a:p>
            <a:pPr algn="r"/>
            <a:fld id="{CFFFED48-8181-478B-A147-C3751A923A74}" type="slidenum">
              <a:rPr lang="en-US" sz="1200">
                <a:cs typeface="ＭＳ Ｐゴシック"/>
              </a:rPr>
              <a:pPr algn="r"/>
              <a:t>14</a:t>
            </a:fld>
            <a:endParaRPr lang="en-US" sz="1200" dirty="0">
              <a:cs typeface="ＭＳ Ｐゴシック"/>
            </a:endParaRPr>
          </a:p>
        </p:txBody>
      </p:sp>
      <p:sp>
        <p:nvSpPr>
          <p:cNvPr id="2" name="Date Placeholder 1"/>
          <p:cNvSpPr>
            <a:spLocks noGrp="1"/>
          </p:cNvSpPr>
          <p:nvPr>
            <p:ph type="dt" idx="10"/>
          </p:nvPr>
        </p:nvSpPr>
        <p:spPr/>
        <p:txBody>
          <a:bodyPr/>
          <a:lstStyle/>
          <a:p>
            <a:r>
              <a:rPr lang="en-US" smtClean="0"/>
              <a:t>11/14/14</a:t>
            </a:r>
            <a:endParaRPr lang="en-US"/>
          </a:p>
        </p:txBody>
      </p:sp>
      <p:sp>
        <p:nvSpPr>
          <p:cNvPr id="3" name="Footer Placeholder 2"/>
          <p:cNvSpPr>
            <a:spLocks noGrp="1"/>
          </p:cNvSpPr>
          <p:nvPr>
            <p:ph type="ftr" sz="quarter" idx="11"/>
          </p:nvPr>
        </p:nvSpPr>
        <p:spPr/>
        <p:txBody>
          <a:bodyPr/>
          <a:lstStyle/>
          <a:p>
            <a:r>
              <a:rPr lang="en-US" smtClean="0"/>
              <a:t>Bookshare Presentation- Ronnie Connors &amp; Kathi Tarrant-Parks</a:t>
            </a:r>
            <a:endParaRPr lang="en-US"/>
          </a:p>
        </p:txBody>
      </p:sp>
      <p:sp>
        <p:nvSpPr>
          <p:cNvPr id="4" name="Header Placeholder 3"/>
          <p:cNvSpPr>
            <a:spLocks noGrp="1"/>
          </p:cNvSpPr>
          <p:nvPr>
            <p:ph type="hdr" sz="quarter" idx="12"/>
          </p:nvPr>
        </p:nvSpPr>
        <p:spPr/>
        <p:txBody>
          <a:bodyPr/>
          <a:lstStyle/>
          <a:p>
            <a:r>
              <a:rPr lang="en-US" smtClean="0"/>
              <a:t>Michigan Region IV AT Consortium Fall Conference-   Macomb ISD</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KATHI</a:t>
            </a:r>
          </a:p>
          <a:p>
            <a:r>
              <a:rPr lang="en-US" dirty="0" smtClean="0"/>
              <a:t>You can help your students get Individual memberships with an easy process. Students who have individual memberships (with their own passwords) can download books for themselves. To qualify for a free membership, the student must include the school’s name on the </a:t>
            </a:r>
            <a:r>
              <a:rPr lang="en-US" dirty="0" smtClean="0">
                <a:hlinkClick r:id="rId3" tooltip="Membership agreement form"/>
              </a:rPr>
              <a:t>Membership Agreement Form</a:t>
            </a:r>
            <a:r>
              <a:rPr lang="en-US" dirty="0" smtClean="0"/>
              <a:t>.</a:t>
            </a:r>
          </a:p>
          <a:p>
            <a:endParaRPr lang="en-US" dirty="0" smtClean="0"/>
          </a:p>
          <a:p>
            <a:r>
              <a:rPr lang="en-US" dirty="0" smtClean="0"/>
              <a:t> If the student is already a member of your organizational membership, you can print a special form that will allow the student to register without sending additional proof of disability. </a:t>
            </a:r>
            <a:r>
              <a:rPr lang="en-US" b="1" dirty="0" smtClean="0"/>
              <a:t>Go to</a:t>
            </a:r>
            <a:r>
              <a:rPr lang="en-US" dirty="0" smtClean="0"/>
              <a:t> </a:t>
            </a:r>
            <a:r>
              <a:rPr lang="en-US" u="sng" dirty="0" smtClean="0"/>
              <a:t>My Organization</a:t>
            </a:r>
            <a:r>
              <a:rPr lang="en-US" dirty="0" smtClean="0"/>
              <a:t>, select the “</a:t>
            </a:r>
            <a:r>
              <a:rPr lang="en-US" u="sng" dirty="0" smtClean="0"/>
              <a:t>Members</a:t>
            </a:r>
            <a:r>
              <a:rPr lang="en-US" dirty="0" smtClean="0"/>
              <a:t>” option, </a:t>
            </a:r>
            <a:r>
              <a:rPr lang="en-US" u="sng" dirty="0" smtClean="0"/>
              <a:t>select a student on your roster</a:t>
            </a:r>
            <a:r>
              <a:rPr lang="en-US" dirty="0" smtClean="0"/>
              <a:t> and select the “</a:t>
            </a:r>
            <a:r>
              <a:rPr lang="en-US" u="sng" dirty="0" smtClean="0"/>
              <a:t>Individual Membership Form</a:t>
            </a:r>
            <a:r>
              <a:rPr lang="en-US" dirty="0" smtClean="0"/>
              <a:t>” button. You’ll be asked to download a PDF form. This form contains a special code that will allow </a:t>
            </a:r>
            <a:r>
              <a:rPr lang="en-US" dirty="0" err="1" smtClean="0"/>
              <a:t>Bookshare</a:t>
            </a:r>
            <a:r>
              <a:rPr lang="en-US" dirty="0" smtClean="0"/>
              <a:t> to approve disability based on the student’s organizational membership details. Have the student or parent fill out the remaining fields on the form and return it to </a:t>
            </a:r>
            <a:r>
              <a:rPr lang="en-US" dirty="0" err="1" smtClean="0"/>
              <a:t>Bookshare</a:t>
            </a:r>
            <a:r>
              <a:rPr lang="en-US" dirty="0" smtClean="0"/>
              <a:t> by mail or fax. </a:t>
            </a:r>
          </a:p>
          <a:p>
            <a:endParaRPr lang="en-US" dirty="0" smtClean="0"/>
          </a:p>
          <a:p>
            <a:r>
              <a:rPr lang="en-US" dirty="0" smtClean="0"/>
              <a:t>Trainers should also make sure to remind teachers that they should inform students and parents of </a:t>
            </a:r>
            <a:r>
              <a:rPr lang="en-US" dirty="0" err="1" smtClean="0"/>
              <a:t>Bookshare</a:t>
            </a:r>
            <a:r>
              <a:rPr lang="en-US" dirty="0" smtClean="0"/>
              <a:t> rules and future trainings.</a:t>
            </a:r>
          </a:p>
          <a:p>
            <a:r>
              <a:rPr lang="en-US" dirty="0" smtClean="0"/>
              <a:t>Teachers will have access to the </a:t>
            </a:r>
            <a:r>
              <a:rPr lang="en-US" b="1" dirty="0" smtClean="0"/>
              <a:t>“</a:t>
            </a:r>
            <a:r>
              <a:rPr lang="en-US" b="1" dirty="0" err="1" smtClean="0"/>
              <a:t>Bookshare</a:t>
            </a:r>
            <a:r>
              <a:rPr lang="en-US" b="1" dirty="0" smtClean="0"/>
              <a:t> letter for parents</a:t>
            </a:r>
            <a:r>
              <a:rPr lang="en-US" dirty="0" smtClean="0"/>
              <a:t>” on the </a:t>
            </a:r>
            <a:r>
              <a:rPr lang="en-US" u="sng" dirty="0" smtClean="0"/>
              <a:t>Bookshare.org website in the ‘training page</a:t>
            </a:r>
            <a:r>
              <a:rPr lang="en-US" dirty="0" smtClean="0"/>
              <a:t>’ where they can also find the </a:t>
            </a:r>
            <a:r>
              <a:rPr lang="en-US" dirty="0" err="1" smtClean="0"/>
              <a:t>Bookshare</a:t>
            </a:r>
            <a:r>
              <a:rPr lang="en-US" dirty="0" smtClean="0"/>
              <a:t> quick guides.</a:t>
            </a:r>
          </a:p>
          <a:p>
            <a:endParaRPr lang="en-US" dirty="0" smtClean="0"/>
          </a:p>
          <a:p>
            <a:r>
              <a:rPr lang="en-US" b="1" dirty="0" smtClean="0"/>
              <a:t>Steps:</a:t>
            </a:r>
          </a:p>
          <a:p>
            <a:r>
              <a:rPr lang="en-US" dirty="0" smtClean="0"/>
              <a:t>Easily Print Pre-filled  Individual Membership Forms</a:t>
            </a:r>
          </a:p>
          <a:p>
            <a:pPr marL="523790" indent="-523790">
              <a:lnSpc>
                <a:spcPct val="80000"/>
              </a:lnSpc>
              <a:buFont typeface="Wingdings" pitchFamily="2" charset="2"/>
              <a:buAutoNum type="arabicPeriod"/>
            </a:pPr>
            <a:r>
              <a:rPr lang="en-US" dirty="0" smtClean="0"/>
              <a:t>Login to </a:t>
            </a:r>
            <a:r>
              <a:rPr lang="en-US" dirty="0" err="1" smtClean="0"/>
              <a:t>Bookshare</a:t>
            </a:r>
            <a:endParaRPr lang="en-US" dirty="0" smtClean="0"/>
          </a:p>
          <a:p>
            <a:pPr marL="523790" indent="-523790">
              <a:lnSpc>
                <a:spcPct val="80000"/>
              </a:lnSpc>
              <a:buFont typeface="Wingdings" pitchFamily="2" charset="2"/>
              <a:buAutoNum type="arabicPeriod"/>
            </a:pPr>
            <a:r>
              <a:rPr lang="en-US" dirty="0" smtClean="0"/>
              <a:t>Select “My Organization” from task bar</a:t>
            </a:r>
          </a:p>
          <a:p>
            <a:pPr marL="523790" indent="-523790">
              <a:lnSpc>
                <a:spcPct val="80000"/>
              </a:lnSpc>
              <a:buFont typeface="Wingdings" pitchFamily="2" charset="2"/>
              <a:buAutoNum type="arabicPeriod"/>
            </a:pPr>
            <a:r>
              <a:rPr lang="en-US" dirty="0" smtClean="0"/>
              <a:t>Select “Members”</a:t>
            </a:r>
          </a:p>
          <a:p>
            <a:pPr marL="523790" indent="-523790">
              <a:lnSpc>
                <a:spcPct val="80000"/>
              </a:lnSpc>
              <a:buFont typeface="Wingdings" pitchFamily="2" charset="2"/>
              <a:buAutoNum type="arabicPeriod"/>
            </a:pPr>
            <a:r>
              <a:rPr lang="en-US" dirty="0" smtClean="0"/>
              <a:t>Select check box by name of each student</a:t>
            </a:r>
          </a:p>
          <a:p>
            <a:pPr marL="523790" indent="-523790">
              <a:lnSpc>
                <a:spcPct val="80000"/>
              </a:lnSpc>
              <a:buFont typeface="Wingdings" pitchFamily="2" charset="2"/>
              <a:buAutoNum type="arabicPeriod"/>
            </a:pPr>
            <a:r>
              <a:rPr lang="en-US" dirty="0" smtClean="0"/>
              <a:t>Select “Individual Membership Form” at bottom</a:t>
            </a:r>
          </a:p>
          <a:p>
            <a:pPr marL="523790" indent="-523790">
              <a:lnSpc>
                <a:spcPct val="80000"/>
              </a:lnSpc>
              <a:buFont typeface="Wingdings" pitchFamily="2" charset="2"/>
              <a:buAutoNum type="arabicPeriod"/>
            </a:pPr>
            <a:r>
              <a:rPr lang="en-US" dirty="0" smtClean="0"/>
              <a:t>Save and print forms for all students</a:t>
            </a:r>
          </a:p>
          <a:p>
            <a:pPr marL="523790" indent="-523790">
              <a:lnSpc>
                <a:spcPct val="80000"/>
              </a:lnSpc>
              <a:buFont typeface="Wingdings" pitchFamily="2" charset="2"/>
              <a:buAutoNum type="arabicPeriod"/>
            </a:pPr>
            <a:r>
              <a:rPr lang="en-US" dirty="0" smtClean="0"/>
              <a:t>Download and print “Send Home Membership Letter for Parents” on </a:t>
            </a:r>
            <a:r>
              <a:rPr lang="en-US" dirty="0" err="1" smtClean="0"/>
              <a:t>Bookshare</a:t>
            </a:r>
            <a:r>
              <a:rPr lang="en-US" dirty="0" smtClean="0"/>
              <a:t> Training page</a:t>
            </a:r>
          </a:p>
          <a:p>
            <a:pPr marL="523790" indent="-523790">
              <a:lnSpc>
                <a:spcPct val="80000"/>
              </a:lnSpc>
              <a:buFont typeface="Wingdings" pitchFamily="2" charset="2"/>
              <a:buAutoNum type="arabicPeriod"/>
            </a:pPr>
            <a:r>
              <a:rPr lang="en-US" dirty="0" smtClean="0"/>
              <a:t>Send home both forms with your students for parents to read, sign, and send to </a:t>
            </a:r>
            <a:r>
              <a:rPr lang="en-US" dirty="0" err="1" smtClean="0"/>
              <a:t>Bookshare</a:t>
            </a:r>
            <a:endParaRPr lang="en-US" dirty="0" smtClean="0"/>
          </a:p>
          <a:p>
            <a:endParaRPr lang="en-US" b="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4C607E1-77E5-43C6-B51D-D78C09FF2396}" type="slidenum">
              <a:rPr lang="en-US" smtClean="0"/>
              <a:pPr>
                <a:defRPr/>
              </a:pPr>
              <a:t>15</a:t>
            </a:fld>
            <a:endParaRPr lang="en-US"/>
          </a:p>
        </p:txBody>
      </p:sp>
      <p:sp>
        <p:nvSpPr>
          <p:cNvPr id="5" name="Date Placeholder 4"/>
          <p:cNvSpPr>
            <a:spLocks noGrp="1"/>
          </p:cNvSpPr>
          <p:nvPr>
            <p:ph type="dt" idx="11"/>
          </p:nvPr>
        </p:nvSpPr>
        <p:spPr/>
        <p:txBody>
          <a:bodyPr/>
          <a:lstStyle/>
          <a:p>
            <a:r>
              <a:rPr lang="en-US" smtClean="0"/>
              <a:t>11/14/14</a:t>
            </a:r>
            <a:endParaRPr lang="en-US"/>
          </a:p>
        </p:txBody>
      </p:sp>
      <p:sp>
        <p:nvSpPr>
          <p:cNvPr id="6" name="Footer Placeholder 5"/>
          <p:cNvSpPr>
            <a:spLocks noGrp="1"/>
          </p:cNvSpPr>
          <p:nvPr>
            <p:ph type="ftr" sz="quarter" idx="12"/>
          </p:nvPr>
        </p:nvSpPr>
        <p:spPr/>
        <p:txBody>
          <a:bodyPr/>
          <a:lstStyle/>
          <a:p>
            <a:r>
              <a:rPr lang="en-US" smtClean="0"/>
              <a:t>Bookshare Presentation- Ronnie Connors &amp; Kathi Tarrant-Parks</a:t>
            </a:r>
            <a:endParaRPr lang="en-US"/>
          </a:p>
        </p:txBody>
      </p:sp>
      <p:sp>
        <p:nvSpPr>
          <p:cNvPr id="7" name="Header Placeholder 6"/>
          <p:cNvSpPr>
            <a:spLocks noGrp="1"/>
          </p:cNvSpPr>
          <p:nvPr>
            <p:ph type="hdr" sz="quarter" idx="13"/>
          </p:nvPr>
        </p:nvSpPr>
        <p:spPr/>
        <p:txBody>
          <a:bodyPr/>
          <a:lstStyle/>
          <a:p>
            <a:r>
              <a:rPr lang="en-US" smtClean="0"/>
              <a:t>Michigan Region IV AT Consortium Fall Conference-   Macomb ISD</a:t>
            </a:r>
            <a:endParaRPr lang="en-US"/>
          </a:p>
        </p:txBody>
      </p:sp>
    </p:spTree>
    <p:extLst>
      <p:ext uri="{BB962C8B-B14F-4D97-AF65-F5344CB8AC3E}">
        <p14:creationId xmlns:p14="http://schemas.microsoft.com/office/powerpoint/2010/main" val="2044917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RONNIE</a:t>
            </a:r>
            <a:r>
              <a:rPr lang="en-US" dirty="0" smtClean="0"/>
              <a:t>…login to </a:t>
            </a:r>
            <a:r>
              <a:rPr lang="en-US" dirty="0" err="1" smtClean="0"/>
              <a:t>Bookshare</a:t>
            </a:r>
            <a:r>
              <a:rPr lang="en-US" dirty="0" smtClean="0"/>
              <a:t> and go through the process of searching,</a:t>
            </a:r>
            <a:r>
              <a:rPr lang="en-US" baseline="0" dirty="0" smtClean="0"/>
              <a:t> downloading, assigning a book to member…</a:t>
            </a:r>
            <a:endParaRPr lang="en-US" dirty="0"/>
          </a:p>
        </p:txBody>
      </p:sp>
      <p:sp>
        <p:nvSpPr>
          <p:cNvPr id="4" name="Slide Number Placeholder 3"/>
          <p:cNvSpPr>
            <a:spLocks noGrp="1"/>
          </p:cNvSpPr>
          <p:nvPr>
            <p:ph type="sldNum" sz="quarter" idx="10"/>
          </p:nvPr>
        </p:nvSpPr>
        <p:spPr/>
        <p:txBody>
          <a:bodyPr/>
          <a:lstStyle/>
          <a:p>
            <a:fld id="{648C201C-1596-485D-9125-0AFD02B50D32}" type="slidenum">
              <a:rPr lang="en-US" smtClean="0"/>
              <a:t>16</a:t>
            </a:fld>
            <a:endParaRPr lang="en-US"/>
          </a:p>
        </p:txBody>
      </p:sp>
      <p:sp>
        <p:nvSpPr>
          <p:cNvPr id="5" name="Date Placeholder 4"/>
          <p:cNvSpPr>
            <a:spLocks noGrp="1"/>
          </p:cNvSpPr>
          <p:nvPr>
            <p:ph type="dt" idx="11"/>
          </p:nvPr>
        </p:nvSpPr>
        <p:spPr/>
        <p:txBody>
          <a:bodyPr/>
          <a:lstStyle/>
          <a:p>
            <a:r>
              <a:rPr lang="en-US" smtClean="0"/>
              <a:t>11/14/14</a:t>
            </a:r>
            <a:endParaRPr lang="en-US"/>
          </a:p>
        </p:txBody>
      </p:sp>
      <p:sp>
        <p:nvSpPr>
          <p:cNvPr id="6" name="Footer Placeholder 5"/>
          <p:cNvSpPr>
            <a:spLocks noGrp="1"/>
          </p:cNvSpPr>
          <p:nvPr>
            <p:ph type="ftr" sz="quarter" idx="12"/>
          </p:nvPr>
        </p:nvSpPr>
        <p:spPr/>
        <p:txBody>
          <a:bodyPr/>
          <a:lstStyle/>
          <a:p>
            <a:r>
              <a:rPr lang="en-US" smtClean="0"/>
              <a:t>Bookshare Presentation- Ronnie Connors &amp; Kathi Tarrant-Parks</a:t>
            </a:r>
            <a:endParaRPr lang="en-US"/>
          </a:p>
        </p:txBody>
      </p:sp>
      <p:sp>
        <p:nvSpPr>
          <p:cNvPr id="7" name="Header Placeholder 6"/>
          <p:cNvSpPr>
            <a:spLocks noGrp="1"/>
          </p:cNvSpPr>
          <p:nvPr>
            <p:ph type="hdr" sz="quarter" idx="13"/>
          </p:nvPr>
        </p:nvSpPr>
        <p:spPr/>
        <p:txBody>
          <a:bodyPr/>
          <a:lstStyle/>
          <a:p>
            <a:r>
              <a:rPr lang="en-US" smtClean="0"/>
              <a:t>Michigan Region IV AT Consortium Fall Conference-   Macomb ISD</a:t>
            </a:r>
            <a:endParaRPr lang="en-US"/>
          </a:p>
        </p:txBody>
      </p:sp>
    </p:spTree>
    <p:extLst>
      <p:ext uri="{BB962C8B-B14F-4D97-AF65-F5344CB8AC3E}">
        <p14:creationId xmlns:p14="http://schemas.microsoft.com/office/powerpoint/2010/main" val="3803611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RONNIE</a:t>
            </a:r>
            <a:r>
              <a:rPr lang="en-US" dirty="0" smtClean="0"/>
              <a:t>  </a:t>
            </a:r>
          </a:p>
          <a:p>
            <a:r>
              <a:rPr lang="en-US" dirty="0" smtClean="0"/>
              <a:t>Go to </a:t>
            </a:r>
            <a:r>
              <a:rPr lang="en-US" dirty="0" err="1" smtClean="0"/>
              <a:t>Bookshare</a:t>
            </a:r>
            <a:r>
              <a:rPr lang="en-US" dirty="0" smtClean="0"/>
              <a:t> and talk about search</a:t>
            </a:r>
          </a:p>
          <a:p>
            <a:r>
              <a:rPr lang="en-US" dirty="0" smtClean="0"/>
              <a:t>Actually search and locate Huckleberry</a:t>
            </a:r>
            <a:r>
              <a:rPr lang="en-US" baseline="0" dirty="0" smtClean="0"/>
              <a:t> Finn</a:t>
            </a:r>
          </a:p>
          <a:p>
            <a:r>
              <a:rPr lang="en-US" baseline="0" dirty="0" smtClean="0"/>
              <a:t>First, check members- then “download”</a:t>
            </a:r>
          </a:p>
          <a:p>
            <a:r>
              <a:rPr lang="en-US" baseline="0" dirty="0" smtClean="0"/>
              <a:t>Second, locate another book and click “add to reading list”</a:t>
            </a:r>
            <a:endParaRPr lang="en-US" dirty="0"/>
          </a:p>
        </p:txBody>
      </p:sp>
      <p:sp>
        <p:nvSpPr>
          <p:cNvPr id="4" name="Slide Number Placeholder 3"/>
          <p:cNvSpPr>
            <a:spLocks noGrp="1"/>
          </p:cNvSpPr>
          <p:nvPr>
            <p:ph type="sldNum" sz="quarter" idx="10"/>
          </p:nvPr>
        </p:nvSpPr>
        <p:spPr/>
        <p:txBody>
          <a:bodyPr/>
          <a:lstStyle/>
          <a:p>
            <a:fld id="{648C201C-1596-485D-9125-0AFD02B50D32}" type="slidenum">
              <a:rPr lang="en-US" smtClean="0"/>
              <a:t>17</a:t>
            </a:fld>
            <a:endParaRPr lang="en-US"/>
          </a:p>
        </p:txBody>
      </p:sp>
      <p:sp>
        <p:nvSpPr>
          <p:cNvPr id="5" name="Date Placeholder 4"/>
          <p:cNvSpPr>
            <a:spLocks noGrp="1"/>
          </p:cNvSpPr>
          <p:nvPr>
            <p:ph type="dt" idx="11"/>
          </p:nvPr>
        </p:nvSpPr>
        <p:spPr/>
        <p:txBody>
          <a:bodyPr/>
          <a:lstStyle/>
          <a:p>
            <a:r>
              <a:rPr lang="en-US" smtClean="0"/>
              <a:t>11/14/14</a:t>
            </a:r>
            <a:endParaRPr lang="en-US"/>
          </a:p>
        </p:txBody>
      </p:sp>
      <p:sp>
        <p:nvSpPr>
          <p:cNvPr id="6" name="Footer Placeholder 5"/>
          <p:cNvSpPr>
            <a:spLocks noGrp="1"/>
          </p:cNvSpPr>
          <p:nvPr>
            <p:ph type="ftr" sz="quarter" idx="12"/>
          </p:nvPr>
        </p:nvSpPr>
        <p:spPr/>
        <p:txBody>
          <a:bodyPr/>
          <a:lstStyle/>
          <a:p>
            <a:r>
              <a:rPr lang="en-US" smtClean="0"/>
              <a:t>Bookshare Presentation- Ronnie Connors &amp; Kathi Tarrant-Parks</a:t>
            </a:r>
            <a:endParaRPr lang="en-US"/>
          </a:p>
        </p:txBody>
      </p:sp>
      <p:sp>
        <p:nvSpPr>
          <p:cNvPr id="7" name="Header Placeholder 6"/>
          <p:cNvSpPr>
            <a:spLocks noGrp="1"/>
          </p:cNvSpPr>
          <p:nvPr>
            <p:ph type="hdr" sz="quarter" idx="13"/>
          </p:nvPr>
        </p:nvSpPr>
        <p:spPr/>
        <p:txBody>
          <a:bodyPr/>
          <a:lstStyle/>
          <a:p>
            <a:r>
              <a:rPr lang="en-US" smtClean="0"/>
              <a:t>Michigan Region IV AT Consortium Fall Conference-   Macomb ISD</a:t>
            </a:r>
            <a:endParaRPr lang="en-US"/>
          </a:p>
        </p:txBody>
      </p:sp>
    </p:spTree>
    <p:extLst>
      <p:ext uri="{BB962C8B-B14F-4D97-AF65-F5344CB8AC3E}">
        <p14:creationId xmlns:p14="http://schemas.microsoft.com/office/powerpoint/2010/main" val="3730223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RONNIE</a:t>
            </a:r>
            <a:endParaRPr lang="en-US" b="1" dirty="0"/>
          </a:p>
        </p:txBody>
      </p:sp>
      <p:sp>
        <p:nvSpPr>
          <p:cNvPr id="4" name="Slide Number Placeholder 3"/>
          <p:cNvSpPr>
            <a:spLocks noGrp="1"/>
          </p:cNvSpPr>
          <p:nvPr>
            <p:ph type="sldNum" sz="quarter" idx="10"/>
          </p:nvPr>
        </p:nvSpPr>
        <p:spPr/>
        <p:txBody>
          <a:bodyPr/>
          <a:lstStyle/>
          <a:p>
            <a:pPr>
              <a:defRPr/>
            </a:pPr>
            <a:fld id="{C4C607E1-77E5-43C6-B51D-D78C09FF2396}" type="slidenum">
              <a:rPr lang="en-US" smtClean="0"/>
              <a:pPr>
                <a:defRPr/>
              </a:pPr>
              <a:t>18</a:t>
            </a:fld>
            <a:endParaRPr lang="en-US"/>
          </a:p>
        </p:txBody>
      </p:sp>
      <p:sp>
        <p:nvSpPr>
          <p:cNvPr id="5" name="Date Placeholder 4"/>
          <p:cNvSpPr>
            <a:spLocks noGrp="1"/>
          </p:cNvSpPr>
          <p:nvPr>
            <p:ph type="dt" idx="11"/>
          </p:nvPr>
        </p:nvSpPr>
        <p:spPr/>
        <p:txBody>
          <a:bodyPr/>
          <a:lstStyle/>
          <a:p>
            <a:r>
              <a:rPr lang="en-US" smtClean="0"/>
              <a:t>11/14/14</a:t>
            </a:r>
            <a:endParaRPr lang="en-US"/>
          </a:p>
        </p:txBody>
      </p:sp>
      <p:sp>
        <p:nvSpPr>
          <p:cNvPr id="6" name="Footer Placeholder 5"/>
          <p:cNvSpPr>
            <a:spLocks noGrp="1"/>
          </p:cNvSpPr>
          <p:nvPr>
            <p:ph type="ftr" sz="quarter" idx="12"/>
          </p:nvPr>
        </p:nvSpPr>
        <p:spPr/>
        <p:txBody>
          <a:bodyPr/>
          <a:lstStyle/>
          <a:p>
            <a:r>
              <a:rPr lang="en-US" smtClean="0"/>
              <a:t>Bookshare Presentation- Ronnie Connors &amp; Kathi Tarrant-Parks</a:t>
            </a:r>
            <a:endParaRPr lang="en-US"/>
          </a:p>
        </p:txBody>
      </p:sp>
      <p:sp>
        <p:nvSpPr>
          <p:cNvPr id="7" name="Header Placeholder 6"/>
          <p:cNvSpPr>
            <a:spLocks noGrp="1"/>
          </p:cNvSpPr>
          <p:nvPr>
            <p:ph type="hdr" sz="quarter" idx="13"/>
          </p:nvPr>
        </p:nvSpPr>
        <p:spPr/>
        <p:txBody>
          <a:bodyPr/>
          <a:lstStyle/>
          <a:p>
            <a:r>
              <a:rPr lang="en-US" smtClean="0"/>
              <a:t>Michigan Region IV AT Consortium Fall Conference-   Macomb ISD</a:t>
            </a:r>
            <a:endParaRPr lang="en-US"/>
          </a:p>
        </p:txBody>
      </p:sp>
    </p:spTree>
    <p:extLst>
      <p:ext uri="{BB962C8B-B14F-4D97-AF65-F5344CB8AC3E}">
        <p14:creationId xmlns:p14="http://schemas.microsoft.com/office/powerpoint/2010/main" val="966461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RONNIE</a:t>
            </a:r>
            <a:endParaRPr lang="en-US" b="1" dirty="0"/>
          </a:p>
        </p:txBody>
      </p:sp>
      <p:sp>
        <p:nvSpPr>
          <p:cNvPr id="4" name="Slide Number Placeholder 3"/>
          <p:cNvSpPr>
            <a:spLocks noGrp="1"/>
          </p:cNvSpPr>
          <p:nvPr>
            <p:ph type="sldNum" sz="quarter" idx="10"/>
          </p:nvPr>
        </p:nvSpPr>
        <p:spPr/>
        <p:txBody>
          <a:bodyPr/>
          <a:lstStyle/>
          <a:p>
            <a:pPr>
              <a:defRPr/>
            </a:pPr>
            <a:fld id="{C4C607E1-77E5-43C6-B51D-D78C09FF2396}" type="slidenum">
              <a:rPr lang="en-US" smtClean="0"/>
              <a:pPr>
                <a:defRPr/>
              </a:pPr>
              <a:t>19</a:t>
            </a:fld>
            <a:endParaRPr lang="en-US"/>
          </a:p>
        </p:txBody>
      </p:sp>
      <p:sp>
        <p:nvSpPr>
          <p:cNvPr id="5" name="Date Placeholder 4"/>
          <p:cNvSpPr>
            <a:spLocks noGrp="1"/>
          </p:cNvSpPr>
          <p:nvPr>
            <p:ph type="dt" idx="11"/>
          </p:nvPr>
        </p:nvSpPr>
        <p:spPr/>
        <p:txBody>
          <a:bodyPr/>
          <a:lstStyle/>
          <a:p>
            <a:r>
              <a:rPr lang="en-US" smtClean="0"/>
              <a:t>11/14/14</a:t>
            </a:r>
            <a:endParaRPr lang="en-US"/>
          </a:p>
        </p:txBody>
      </p:sp>
      <p:sp>
        <p:nvSpPr>
          <p:cNvPr id="6" name="Footer Placeholder 5"/>
          <p:cNvSpPr>
            <a:spLocks noGrp="1"/>
          </p:cNvSpPr>
          <p:nvPr>
            <p:ph type="ftr" sz="quarter" idx="12"/>
          </p:nvPr>
        </p:nvSpPr>
        <p:spPr/>
        <p:txBody>
          <a:bodyPr/>
          <a:lstStyle/>
          <a:p>
            <a:r>
              <a:rPr lang="en-US" smtClean="0"/>
              <a:t>Bookshare Presentation- Ronnie Connors &amp; Kathi Tarrant-Parks</a:t>
            </a:r>
            <a:endParaRPr lang="en-US"/>
          </a:p>
        </p:txBody>
      </p:sp>
      <p:sp>
        <p:nvSpPr>
          <p:cNvPr id="7" name="Header Placeholder 6"/>
          <p:cNvSpPr>
            <a:spLocks noGrp="1"/>
          </p:cNvSpPr>
          <p:nvPr>
            <p:ph type="hdr" sz="quarter" idx="13"/>
          </p:nvPr>
        </p:nvSpPr>
        <p:spPr/>
        <p:txBody>
          <a:bodyPr/>
          <a:lstStyle/>
          <a:p>
            <a:r>
              <a:rPr lang="en-US" smtClean="0"/>
              <a:t>Michigan Region IV AT Consortium Fall Conference-   Macomb ISD</a:t>
            </a:r>
            <a:endParaRPr lang="en-US"/>
          </a:p>
        </p:txBody>
      </p:sp>
    </p:spTree>
    <p:extLst>
      <p:ext uri="{BB962C8B-B14F-4D97-AF65-F5344CB8AC3E}">
        <p14:creationId xmlns:p14="http://schemas.microsoft.com/office/powerpoint/2010/main" val="4278222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KATHI   </a:t>
            </a:r>
          </a:p>
          <a:p>
            <a:r>
              <a:rPr lang="en-US" baseline="0" dirty="0" smtClean="0"/>
              <a:t>Using a show of hands, participants will indicate their level of familiarity with </a:t>
            </a:r>
            <a:r>
              <a:rPr lang="en-US" baseline="0" dirty="0" err="1" smtClean="0"/>
              <a:t>Bookshare</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C4C607E1-77E5-43C6-B51D-D78C09FF2396}" type="slidenum">
              <a:rPr lang="en-US" smtClean="0"/>
              <a:pPr>
                <a:defRPr/>
              </a:pPr>
              <a:t>2</a:t>
            </a:fld>
            <a:endParaRPr lang="en-US"/>
          </a:p>
        </p:txBody>
      </p:sp>
      <p:sp>
        <p:nvSpPr>
          <p:cNvPr id="5" name="Date Placeholder 4"/>
          <p:cNvSpPr>
            <a:spLocks noGrp="1"/>
          </p:cNvSpPr>
          <p:nvPr>
            <p:ph type="dt" idx="11"/>
          </p:nvPr>
        </p:nvSpPr>
        <p:spPr/>
        <p:txBody>
          <a:bodyPr/>
          <a:lstStyle/>
          <a:p>
            <a:r>
              <a:rPr lang="en-US" smtClean="0"/>
              <a:t>11/14/14</a:t>
            </a:r>
            <a:endParaRPr lang="en-US"/>
          </a:p>
        </p:txBody>
      </p:sp>
      <p:sp>
        <p:nvSpPr>
          <p:cNvPr id="6" name="Footer Placeholder 5"/>
          <p:cNvSpPr>
            <a:spLocks noGrp="1"/>
          </p:cNvSpPr>
          <p:nvPr>
            <p:ph type="ftr" sz="quarter" idx="12"/>
          </p:nvPr>
        </p:nvSpPr>
        <p:spPr/>
        <p:txBody>
          <a:bodyPr/>
          <a:lstStyle/>
          <a:p>
            <a:r>
              <a:rPr lang="en-US" smtClean="0"/>
              <a:t>Bookshare Presentation- Ronnie Connors &amp; Kathi Tarrant-Parks</a:t>
            </a:r>
            <a:endParaRPr lang="en-US"/>
          </a:p>
        </p:txBody>
      </p:sp>
      <p:sp>
        <p:nvSpPr>
          <p:cNvPr id="7" name="Header Placeholder 6"/>
          <p:cNvSpPr>
            <a:spLocks noGrp="1"/>
          </p:cNvSpPr>
          <p:nvPr>
            <p:ph type="hdr" sz="quarter" idx="13"/>
          </p:nvPr>
        </p:nvSpPr>
        <p:spPr/>
        <p:txBody>
          <a:bodyPr/>
          <a:lstStyle/>
          <a:p>
            <a:r>
              <a:rPr lang="en-US" smtClean="0"/>
              <a:t>Michigan Region IV AT Consortium Fall Conference-   Macomb ISD</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txBox="1">
            <a:spLocks noGrp="1" noChangeArrowheads="1"/>
          </p:cNvSpPr>
          <p:nvPr/>
        </p:nvSpPr>
        <p:spPr bwMode="auto">
          <a:xfrm>
            <a:off x="3884439" y="8686177"/>
            <a:ext cx="2972007" cy="456263"/>
          </a:xfrm>
          <a:prstGeom prst="rect">
            <a:avLst/>
          </a:prstGeom>
          <a:noFill/>
          <a:ln w="9525">
            <a:noFill/>
            <a:miter lim="800000"/>
            <a:headEnd/>
            <a:tailEnd/>
          </a:ln>
        </p:spPr>
        <p:txBody>
          <a:bodyPr lIns="91412" tIns="45705" rIns="91412" bIns="45705" anchor="b"/>
          <a:lstStyle/>
          <a:p>
            <a:pPr algn="r" defTabSz="913515" eaLnBrk="0" hangingPunct="0"/>
            <a:fld id="{A9759A3F-8CDA-45EC-A890-C890263E4895}" type="slidenum">
              <a:rPr lang="en-US" sz="1200">
                <a:cs typeface="ＭＳ Ｐゴシック"/>
              </a:rPr>
              <a:pPr algn="r" defTabSz="913515" eaLnBrk="0" hangingPunct="0"/>
              <a:t>20</a:t>
            </a:fld>
            <a:endParaRPr lang="en-US" sz="1200" dirty="0">
              <a:cs typeface="ＭＳ Ｐゴシック"/>
            </a:endParaRPr>
          </a:p>
        </p:txBody>
      </p:sp>
      <p:sp>
        <p:nvSpPr>
          <p:cNvPr id="128002" name="Rectangle 2"/>
          <p:cNvSpPr>
            <a:spLocks noGrp="1" noRot="1" noChangeAspect="1" noChangeArrowheads="1" noTextEdit="1"/>
          </p:cNvSpPr>
          <p:nvPr>
            <p:ph type="sldImg"/>
          </p:nvPr>
        </p:nvSpPr>
        <p:spPr>
          <a:xfrm>
            <a:off x="1146175" y="685800"/>
            <a:ext cx="4570413" cy="3429000"/>
          </a:xfrm>
          <a:ln/>
        </p:spPr>
      </p:sp>
      <p:sp>
        <p:nvSpPr>
          <p:cNvPr id="128003" name="Rectangle 3"/>
          <p:cNvSpPr>
            <a:spLocks noGrp="1" noChangeArrowheads="1"/>
          </p:cNvSpPr>
          <p:nvPr>
            <p:ph type="body" idx="1"/>
          </p:nvPr>
        </p:nvSpPr>
        <p:spPr>
          <a:xfrm>
            <a:off x="685491" y="4340745"/>
            <a:ext cx="5487022" cy="4117301"/>
          </a:xfrm>
          <a:noFill/>
          <a:ln/>
        </p:spPr>
        <p:txBody>
          <a:bodyPr lIns="91412" tIns="45705" rIns="91412" bIns="45705"/>
          <a:lstStyle/>
          <a:p>
            <a:r>
              <a:rPr lang="en-US" dirty="0" smtClean="0"/>
              <a:t>These are the high-level steps you’d take to download a book from </a:t>
            </a:r>
            <a:r>
              <a:rPr lang="en-US" dirty="0" err="1" smtClean="0"/>
              <a:t>Bookshare’s</a:t>
            </a:r>
            <a:r>
              <a:rPr lang="en-US" dirty="0" smtClean="0"/>
              <a:t> extensive library.  Now, lets take a closer look at each of these steps.</a:t>
            </a:r>
          </a:p>
          <a:p>
            <a:endParaRPr lang="en-US" dirty="0" smtClean="0"/>
          </a:p>
          <a:p>
            <a:r>
              <a:rPr lang="en-US" dirty="0" smtClean="0"/>
              <a:t>If you want to distribute the same book to multiple students, you’ll need to download a separate copy of the book for each student. During the downloading process, you’ll have the option to select multiple Member names. At the finish page, you will see a separate book file for each Member you selected, marked with that Member’s first and last name. Select each file to begin the download process. Ultimately, downloading files one by one will be faster for you, because file size would increase if multiple student books were in one zipped download. Also, you can distribute the smaller zipped files individually to each student. Please be sure each file goes to the right student, in keeping within </a:t>
            </a:r>
            <a:r>
              <a:rPr lang="en-US" dirty="0" err="1" smtClean="0"/>
              <a:t>Bookshare's</a:t>
            </a:r>
            <a:r>
              <a:rPr lang="en-US" dirty="0" smtClean="0"/>
              <a:t> digital rights management policy.</a:t>
            </a:r>
          </a:p>
          <a:p>
            <a:endParaRPr lang="en-US" dirty="0" smtClean="0"/>
          </a:p>
          <a:p>
            <a:r>
              <a:rPr lang="en-US" dirty="0" smtClean="0"/>
              <a:t>Bookshare books can be copied to other media (e.g., CD, flash drive, school district network drive – password protected on school networks) for the purposes of transferring the book to the qualified Member selected when the book is downloaded. While the media containing the books may change, books must stay in the possession of the qualified Member.</a:t>
            </a:r>
          </a:p>
          <a:p>
            <a:endParaRPr lang="en-US" dirty="0" smtClean="0"/>
          </a:p>
          <a:p>
            <a:r>
              <a:rPr lang="en-US" dirty="0" smtClean="0"/>
              <a:t>Bookshare books </a:t>
            </a:r>
            <a:r>
              <a:rPr lang="en-US" u="sng" dirty="0" smtClean="0"/>
              <a:t>cannot</a:t>
            </a:r>
            <a:r>
              <a:rPr lang="en-US" dirty="0" smtClean="0"/>
              <a:t> be handed over to someone other than the student for whom it was downloaded. Following is an excerpt from the Organizational Agreement that covers this concept:</a:t>
            </a:r>
            <a:br>
              <a:rPr lang="en-US" dirty="0" smtClean="0"/>
            </a:br>
            <a:r>
              <a:rPr lang="en-US" dirty="0" smtClean="0"/>
              <a:t>Each time I download a book from Bookshare, I will select the Member for whom I am downloading the Accessible Media. I will decrypt the Accessible Media using my password and deliver it only to the Member for whom I downloaded that particular Accessible Media. I agree that once I have delivered the book to that Member, I will delete the copy I downloaded.</a:t>
            </a:r>
          </a:p>
          <a:p>
            <a:endParaRPr lang="en-US" dirty="0" smtClean="0"/>
          </a:p>
          <a:p>
            <a:r>
              <a:rPr lang="en-US" b="1" dirty="0" smtClean="0"/>
              <a:t>Saving Books with Internet Explorer</a:t>
            </a:r>
          </a:p>
          <a:p>
            <a:r>
              <a:rPr lang="en-US" dirty="0" smtClean="0"/>
              <a:t>Internet Explorer asks you for a location each time you download a file, so you can choose where you want to store your books. Bookshare recommends that you create a folder just for books and always save books to that folder. </a:t>
            </a:r>
          </a:p>
          <a:p>
            <a:r>
              <a:rPr lang="en-US" b="1" dirty="0" smtClean="0"/>
              <a:t>Saving Books with Mozilla Firefox</a:t>
            </a:r>
          </a:p>
          <a:p>
            <a:r>
              <a:rPr lang="en-US" dirty="0" smtClean="0"/>
              <a:t>With Firefox the default location for downloaded files depends on the operating system: </a:t>
            </a:r>
          </a:p>
          <a:p>
            <a:r>
              <a:rPr lang="en-US" dirty="0" smtClean="0"/>
              <a:t>Windows XP saves downloaded files to the Desktop.</a:t>
            </a:r>
          </a:p>
          <a:p>
            <a:r>
              <a:rPr lang="en-US" dirty="0" smtClean="0"/>
              <a:t>Windows Vista saves downloaded files in a Downloads folder in your user folder (e.g. Joe Smith &gt; Downloads).</a:t>
            </a:r>
          </a:p>
          <a:p>
            <a:r>
              <a:rPr lang="en-US" dirty="0" smtClean="0"/>
              <a:t>To change the download settings in Firefox, go to the Tools menu and choose Options. You can specify a different download location or you can have Firefox ask you for a location each time you download a file. </a:t>
            </a:r>
          </a:p>
          <a:p>
            <a:r>
              <a:rPr lang="en-US" b="1" dirty="0" smtClean="0"/>
              <a:t>Saving books with Safari on a Macintosh</a:t>
            </a:r>
          </a:p>
          <a:p>
            <a:r>
              <a:rPr lang="en-US" dirty="0" smtClean="0"/>
              <a:t>Safari saves downloaded files to the Downloads folder in your user folder. Once you download a Bookshare “.zip” book file, you will then need to open and save the file using </a:t>
            </a:r>
            <a:r>
              <a:rPr lang="en-US" dirty="0" err="1" smtClean="0">
                <a:hlinkClick r:id="rId3"/>
              </a:rPr>
              <a:t>Unarchiver</a:t>
            </a:r>
            <a:r>
              <a:rPr lang="en-US" dirty="0" smtClean="0"/>
              <a:t> or </a:t>
            </a:r>
            <a:r>
              <a:rPr lang="en-US" dirty="0" err="1" smtClean="0">
                <a:hlinkClick r:id="rId4"/>
              </a:rPr>
              <a:t>Stuffit</a:t>
            </a:r>
            <a:r>
              <a:rPr lang="en-US" dirty="0" smtClean="0"/>
              <a:t> so you can read the book using your Safari browser. </a:t>
            </a:r>
          </a:p>
          <a:p>
            <a:r>
              <a:rPr lang="en-US" dirty="0" smtClean="0"/>
              <a:t>When you install </a:t>
            </a:r>
            <a:r>
              <a:rPr lang="en-US" dirty="0" err="1" smtClean="0"/>
              <a:t>Unarchiver</a:t>
            </a:r>
            <a:r>
              <a:rPr lang="en-US" dirty="0" smtClean="0"/>
              <a:t> or </a:t>
            </a:r>
            <a:r>
              <a:rPr lang="en-US" dirty="0" err="1" smtClean="0"/>
              <a:t>Stuffit</a:t>
            </a:r>
            <a:r>
              <a:rPr lang="en-US" dirty="0" smtClean="0"/>
              <a:t>, you are asked where you want to save “unzipped” files. </a:t>
            </a:r>
          </a:p>
          <a:p>
            <a:endParaRPr lang="en-US" dirty="0" smtClean="0"/>
          </a:p>
          <a:p>
            <a:r>
              <a:rPr lang="en-US" b="1" dirty="0" smtClean="0"/>
              <a:t>Use a common list of novels to search during this lab. (Have participants notice the differences between download procedures for copyrighted vs. out of copyright books.)</a:t>
            </a:r>
          </a:p>
          <a:p>
            <a:endParaRPr lang="en-US" dirty="0" smtClean="0"/>
          </a:p>
        </p:txBody>
      </p:sp>
      <p:sp>
        <p:nvSpPr>
          <p:cNvPr id="2" name="Date Placeholder 1"/>
          <p:cNvSpPr>
            <a:spLocks noGrp="1"/>
          </p:cNvSpPr>
          <p:nvPr>
            <p:ph type="dt" idx="10"/>
          </p:nvPr>
        </p:nvSpPr>
        <p:spPr/>
        <p:txBody>
          <a:bodyPr/>
          <a:lstStyle/>
          <a:p>
            <a:r>
              <a:rPr lang="en-US" smtClean="0"/>
              <a:t>11/14/14</a:t>
            </a:r>
            <a:endParaRPr lang="en-US"/>
          </a:p>
        </p:txBody>
      </p:sp>
      <p:sp>
        <p:nvSpPr>
          <p:cNvPr id="3" name="Footer Placeholder 2"/>
          <p:cNvSpPr>
            <a:spLocks noGrp="1"/>
          </p:cNvSpPr>
          <p:nvPr>
            <p:ph type="ftr" sz="quarter" idx="11"/>
          </p:nvPr>
        </p:nvSpPr>
        <p:spPr/>
        <p:txBody>
          <a:bodyPr/>
          <a:lstStyle/>
          <a:p>
            <a:r>
              <a:rPr lang="en-US" smtClean="0"/>
              <a:t>Bookshare Presentation- Ronnie Connors &amp; Kathi Tarrant-Parks</a:t>
            </a:r>
            <a:endParaRPr lang="en-US"/>
          </a:p>
        </p:txBody>
      </p:sp>
      <p:sp>
        <p:nvSpPr>
          <p:cNvPr id="4" name="Header Placeholder 3"/>
          <p:cNvSpPr>
            <a:spLocks noGrp="1"/>
          </p:cNvSpPr>
          <p:nvPr>
            <p:ph type="hdr" sz="quarter" idx="12"/>
          </p:nvPr>
        </p:nvSpPr>
        <p:spPr/>
        <p:txBody>
          <a:bodyPr/>
          <a:lstStyle/>
          <a:p>
            <a:r>
              <a:rPr lang="en-US" smtClean="0"/>
              <a:t>Michigan Region IV AT Consortium Fall Conference-   Macomb ISD</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KATHI</a:t>
            </a:r>
            <a:r>
              <a:rPr lang="en-US" dirty="0" smtClean="0"/>
              <a:t>  </a:t>
            </a:r>
          </a:p>
          <a:p>
            <a:r>
              <a:rPr lang="en-US" dirty="0" smtClean="0"/>
              <a:t>Not enough just to have the book in a digital format… we need something</a:t>
            </a:r>
            <a:r>
              <a:rPr lang="en-US" baseline="0" dirty="0" smtClean="0"/>
              <a:t> to read the books…</a:t>
            </a:r>
          </a:p>
          <a:p>
            <a:r>
              <a:rPr lang="en-US" dirty="0" err="1" smtClean="0"/>
              <a:t>Bookshare</a:t>
            </a:r>
            <a:r>
              <a:rPr lang="en-US" dirty="0" smtClean="0"/>
              <a:t> also offers </a:t>
            </a:r>
            <a:r>
              <a:rPr lang="en-US" baseline="0" dirty="0" smtClean="0"/>
              <a:t>several ways to access Bookshare books…</a:t>
            </a:r>
          </a:p>
          <a:p>
            <a:r>
              <a:rPr lang="en-US" baseline="0" dirty="0" smtClean="0"/>
              <a:t/>
            </a:r>
            <a:br>
              <a:rPr lang="en-US" baseline="0" dirty="0" smtClean="0"/>
            </a:br>
            <a:r>
              <a:rPr lang="en-US" baseline="0" dirty="0" smtClean="0"/>
              <a:t>The key is figuring out what technology works best for your student and equipping them with the tools they need to be successful.</a:t>
            </a:r>
            <a:endParaRPr lang="en-US" dirty="0"/>
          </a:p>
        </p:txBody>
      </p:sp>
      <p:sp>
        <p:nvSpPr>
          <p:cNvPr id="4" name="Slide Number Placeholder 3"/>
          <p:cNvSpPr>
            <a:spLocks noGrp="1"/>
          </p:cNvSpPr>
          <p:nvPr>
            <p:ph type="sldNum" sz="quarter" idx="10"/>
          </p:nvPr>
        </p:nvSpPr>
        <p:spPr/>
        <p:txBody>
          <a:bodyPr/>
          <a:lstStyle/>
          <a:p>
            <a:pPr>
              <a:defRPr/>
            </a:pPr>
            <a:fld id="{F8E00758-8354-4C2D-A123-9592C10588B2}" type="slidenum">
              <a:rPr lang="en-US" smtClean="0"/>
              <a:pPr>
                <a:defRPr/>
              </a:pPr>
              <a:t>21</a:t>
            </a:fld>
            <a:endParaRPr lang="en-US"/>
          </a:p>
        </p:txBody>
      </p:sp>
      <p:sp>
        <p:nvSpPr>
          <p:cNvPr id="5" name="Date Placeholder 4"/>
          <p:cNvSpPr>
            <a:spLocks noGrp="1"/>
          </p:cNvSpPr>
          <p:nvPr>
            <p:ph type="dt" idx="11"/>
          </p:nvPr>
        </p:nvSpPr>
        <p:spPr/>
        <p:txBody>
          <a:bodyPr/>
          <a:lstStyle/>
          <a:p>
            <a:r>
              <a:rPr lang="en-US" smtClean="0"/>
              <a:t>11/14/14</a:t>
            </a:r>
            <a:endParaRPr lang="en-US"/>
          </a:p>
        </p:txBody>
      </p:sp>
      <p:sp>
        <p:nvSpPr>
          <p:cNvPr id="6" name="Footer Placeholder 5"/>
          <p:cNvSpPr>
            <a:spLocks noGrp="1"/>
          </p:cNvSpPr>
          <p:nvPr>
            <p:ph type="ftr" sz="quarter" idx="12"/>
          </p:nvPr>
        </p:nvSpPr>
        <p:spPr/>
        <p:txBody>
          <a:bodyPr/>
          <a:lstStyle/>
          <a:p>
            <a:r>
              <a:rPr lang="en-US" smtClean="0"/>
              <a:t>Bookshare Presentation- Ronnie Connors &amp; Kathi Tarrant-Parks</a:t>
            </a:r>
            <a:endParaRPr lang="en-US"/>
          </a:p>
        </p:txBody>
      </p:sp>
      <p:sp>
        <p:nvSpPr>
          <p:cNvPr id="7" name="Header Placeholder 6"/>
          <p:cNvSpPr>
            <a:spLocks noGrp="1"/>
          </p:cNvSpPr>
          <p:nvPr>
            <p:ph type="hdr" sz="quarter" idx="13"/>
          </p:nvPr>
        </p:nvSpPr>
        <p:spPr/>
        <p:txBody>
          <a:bodyPr/>
          <a:lstStyle/>
          <a:p>
            <a:r>
              <a:rPr lang="en-US" smtClean="0"/>
              <a:t>Michigan Region IV AT Consortium Fall Conference-   Macomb ISD</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RONNIE</a:t>
            </a:r>
            <a:r>
              <a:rPr lang="en-US" dirty="0" smtClean="0"/>
              <a:t>   </a:t>
            </a:r>
          </a:p>
          <a:p>
            <a:r>
              <a:rPr lang="en-US" dirty="0" smtClean="0"/>
              <a:t>Provide time for participants to login to the </a:t>
            </a:r>
            <a:r>
              <a:rPr lang="en-US" dirty="0" err="1" smtClean="0"/>
              <a:t>Bookshare</a:t>
            </a:r>
            <a:r>
              <a:rPr lang="en-US" dirty="0" smtClean="0"/>
              <a:t> Demo</a:t>
            </a:r>
            <a:r>
              <a:rPr lang="en-US" baseline="0" dirty="0" smtClean="0"/>
              <a:t> account….</a:t>
            </a:r>
          </a:p>
          <a:p>
            <a:r>
              <a:rPr lang="en-US" baseline="0" dirty="0" smtClean="0"/>
              <a:t>Search and browse</a:t>
            </a:r>
          </a:p>
          <a:p>
            <a:r>
              <a:rPr lang="en-US" baseline="0" dirty="0" smtClean="0"/>
              <a:t>Download the book.</a:t>
            </a:r>
            <a:endParaRPr lang="en-US" dirty="0"/>
          </a:p>
        </p:txBody>
      </p:sp>
      <p:sp>
        <p:nvSpPr>
          <p:cNvPr id="4" name="Slide Number Placeholder 3"/>
          <p:cNvSpPr>
            <a:spLocks noGrp="1"/>
          </p:cNvSpPr>
          <p:nvPr>
            <p:ph type="sldNum" sz="quarter" idx="10"/>
          </p:nvPr>
        </p:nvSpPr>
        <p:spPr/>
        <p:txBody>
          <a:bodyPr/>
          <a:lstStyle/>
          <a:p>
            <a:fld id="{648C201C-1596-485D-9125-0AFD02B50D32}" type="slidenum">
              <a:rPr lang="en-US" smtClean="0"/>
              <a:t>22</a:t>
            </a:fld>
            <a:endParaRPr lang="en-US"/>
          </a:p>
        </p:txBody>
      </p:sp>
      <p:sp>
        <p:nvSpPr>
          <p:cNvPr id="5" name="Date Placeholder 4"/>
          <p:cNvSpPr>
            <a:spLocks noGrp="1"/>
          </p:cNvSpPr>
          <p:nvPr>
            <p:ph type="dt" idx="11"/>
          </p:nvPr>
        </p:nvSpPr>
        <p:spPr/>
        <p:txBody>
          <a:bodyPr/>
          <a:lstStyle/>
          <a:p>
            <a:r>
              <a:rPr lang="en-US" smtClean="0"/>
              <a:t>11/14/14</a:t>
            </a:r>
            <a:endParaRPr lang="en-US"/>
          </a:p>
        </p:txBody>
      </p:sp>
      <p:sp>
        <p:nvSpPr>
          <p:cNvPr id="6" name="Footer Placeholder 5"/>
          <p:cNvSpPr>
            <a:spLocks noGrp="1"/>
          </p:cNvSpPr>
          <p:nvPr>
            <p:ph type="ftr" sz="quarter" idx="12"/>
          </p:nvPr>
        </p:nvSpPr>
        <p:spPr/>
        <p:txBody>
          <a:bodyPr/>
          <a:lstStyle/>
          <a:p>
            <a:r>
              <a:rPr lang="en-US" smtClean="0"/>
              <a:t>Bookshare Presentation- Ronnie Connors &amp; Kathi Tarrant-Parks</a:t>
            </a:r>
            <a:endParaRPr lang="en-US"/>
          </a:p>
        </p:txBody>
      </p:sp>
      <p:sp>
        <p:nvSpPr>
          <p:cNvPr id="7" name="Header Placeholder 6"/>
          <p:cNvSpPr>
            <a:spLocks noGrp="1"/>
          </p:cNvSpPr>
          <p:nvPr>
            <p:ph type="hdr" sz="quarter" idx="13"/>
          </p:nvPr>
        </p:nvSpPr>
        <p:spPr/>
        <p:txBody>
          <a:bodyPr/>
          <a:lstStyle/>
          <a:p>
            <a:r>
              <a:rPr lang="en-US" smtClean="0"/>
              <a:t>Michigan Region IV AT Consortium Fall Conference-   Macomb ISD</a:t>
            </a:r>
            <a:endParaRPr lang="en-US"/>
          </a:p>
        </p:txBody>
      </p:sp>
    </p:spTree>
    <p:extLst>
      <p:ext uri="{BB962C8B-B14F-4D97-AF65-F5344CB8AC3E}">
        <p14:creationId xmlns:p14="http://schemas.microsoft.com/office/powerpoint/2010/main" val="2161930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KATHI </a:t>
            </a:r>
            <a:r>
              <a:rPr lang="en-US" dirty="0" smtClean="0"/>
              <a:t>   </a:t>
            </a:r>
          </a:p>
          <a:p>
            <a:r>
              <a:rPr lang="en-US" dirty="0" smtClean="0"/>
              <a:t>to provide a brief overview of </a:t>
            </a:r>
            <a:r>
              <a:rPr lang="en-US" dirty="0" err="1" smtClean="0"/>
              <a:t>Bookshare</a:t>
            </a:r>
            <a:r>
              <a:rPr lang="en-US" dirty="0" smtClean="0"/>
              <a:t>.</a:t>
            </a:r>
            <a:endParaRPr lang="en-US" dirty="0"/>
          </a:p>
        </p:txBody>
      </p:sp>
      <p:sp>
        <p:nvSpPr>
          <p:cNvPr id="4" name="Slide Number Placeholder 3"/>
          <p:cNvSpPr>
            <a:spLocks noGrp="1"/>
          </p:cNvSpPr>
          <p:nvPr>
            <p:ph type="sldNum" sz="quarter" idx="10"/>
          </p:nvPr>
        </p:nvSpPr>
        <p:spPr/>
        <p:txBody>
          <a:bodyPr/>
          <a:lstStyle/>
          <a:p>
            <a:fld id="{648C201C-1596-485D-9125-0AFD02B50D32}" type="slidenum">
              <a:rPr lang="en-US" smtClean="0"/>
              <a:t>3</a:t>
            </a:fld>
            <a:endParaRPr lang="en-US"/>
          </a:p>
        </p:txBody>
      </p:sp>
      <p:sp>
        <p:nvSpPr>
          <p:cNvPr id="5" name="Date Placeholder 4"/>
          <p:cNvSpPr>
            <a:spLocks noGrp="1"/>
          </p:cNvSpPr>
          <p:nvPr>
            <p:ph type="dt" idx="11"/>
          </p:nvPr>
        </p:nvSpPr>
        <p:spPr/>
        <p:txBody>
          <a:bodyPr/>
          <a:lstStyle/>
          <a:p>
            <a:r>
              <a:rPr lang="en-US" smtClean="0"/>
              <a:t>11/14/14</a:t>
            </a:r>
            <a:endParaRPr lang="en-US"/>
          </a:p>
        </p:txBody>
      </p:sp>
      <p:sp>
        <p:nvSpPr>
          <p:cNvPr id="6" name="Footer Placeholder 5"/>
          <p:cNvSpPr>
            <a:spLocks noGrp="1"/>
          </p:cNvSpPr>
          <p:nvPr>
            <p:ph type="ftr" sz="quarter" idx="12"/>
          </p:nvPr>
        </p:nvSpPr>
        <p:spPr/>
        <p:txBody>
          <a:bodyPr/>
          <a:lstStyle/>
          <a:p>
            <a:r>
              <a:rPr lang="en-US" smtClean="0"/>
              <a:t>Bookshare Presentation- Ronnie Connors &amp; Kathi Tarrant-Parks</a:t>
            </a:r>
            <a:endParaRPr lang="en-US"/>
          </a:p>
        </p:txBody>
      </p:sp>
      <p:sp>
        <p:nvSpPr>
          <p:cNvPr id="7" name="Header Placeholder 6"/>
          <p:cNvSpPr>
            <a:spLocks noGrp="1"/>
          </p:cNvSpPr>
          <p:nvPr>
            <p:ph type="hdr" sz="quarter" idx="13"/>
          </p:nvPr>
        </p:nvSpPr>
        <p:spPr/>
        <p:txBody>
          <a:bodyPr/>
          <a:lstStyle/>
          <a:p>
            <a:r>
              <a:rPr lang="en-US" smtClean="0"/>
              <a:t>Michigan Region IV AT Consortium Fall Conference-   Macomb ISD</a:t>
            </a:r>
            <a:endParaRPr lang="en-US"/>
          </a:p>
        </p:txBody>
      </p:sp>
    </p:spTree>
    <p:extLst>
      <p:ext uri="{BB962C8B-B14F-4D97-AF65-F5344CB8AC3E}">
        <p14:creationId xmlns:p14="http://schemas.microsoft.com/office/powerpoint/2010/main" val="414446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320">
              <a:defRPr/>
            </a:pPr>
            <a:r>
              <a:rPr lang="en-US" sz="1400" b="1" dirty="0" smtClean="0"/>
              <a:t>KATHI  </a:t>
            </a:r>
            <a:endParaRPr lang="en-US" sz="1400" b="1" dirty="0"/>
          </a:p>
          <a:p>
            <a:pPr marL="0" lvl="1" defTabSz="914320">
              <a:defRPr/>
            </a:pPr>
            <a:r>
              <a:rPr lang="en-US" sz="1400" dirty="0" smtClean="0"/>
              <a:t>New site launched last month.  Better </a:t>
            </a:r>
            <a:r>
              <a:rPr lang="en-US" sz="1400" dirty="0"/>
              <a:t>and easier access to information. </a:t>
            </a:r>
          </a:p>
          <a:p>
            <a:endParaRPr lang="en-US" dirty="0" smtClean="0"/>
          </a:p>
          <a:p>
            <a:r>
              <a:rPr lang="en-US" dirty="0" smtClean="0"/>
              <a:t>How does this impact members?  Not much!</a:t>
            </a:r>
          </a:p>
          <a:p>
            <a:endParaRPr lang="en-US" dirty="0" smtClean="0"/>
          </a:p>
          <a:p>
            <a:pPr defTabSz="914320">
              <a:defRPr/>
            </a:pPr>
            <a:r>
              <a:rPr lang="en-US" dirty="0" smtClean="0"/>
              <a:t>The two main changes are</a:t>
            </a:r>
            <a:r>
              <a:rPr lang="en-US" baseline="0" dirty="0" smtClean="0"/>
              <a:t> t</a:t>
            </a:r>
            <a:r>
              <a:rPr lang="en-US" dirty="0" smtClean="0"/>
              <a:t>he</a:t>
            </a:r>
            <a:r>
              <a:rPr lang="en-US" baseline="0" dirty="0" smtClean="0"/>
              <a:t> </a:t>
            </a:r>
            <a:r>
              <a:rPr lang="en-US" b="1" baseline="0" dirty="0" smtClean="0"/>
              <a:t>“My </a:t>
            </a:r>
            <a:r>
              <a:rPr lang="en-US" b="1" baseline="0" dirty="0" err="1" smtClean="0"/>
              <a:t>Bookshare</a:t>
            </a:r>
            <a:r>
              <a:rPr lang="en-US" b="1" baseline="0" dirty="0" smtClean="0"/>
              <a:t>” </a:t>
            </a:r>
            <a:r>
              <a:rPr lang="en-US" baseline="0" dirty="0" smtClean="0"/>
              <a:t>section (formerly the member’s Task Bar) and the </a:t>
            </a:r>
            <a:r>
              <a:rPr lang="en-US" b="1" baseline="0" dirty="0" smtClean="0"/>
              <a:t>“Help Center” </a:t>
            </a:r>
            <a:r>
              <a:rPr lang="en-US" baseline="0" dirty="0" smtClean="0"/>
              <a:t>(formerly the Support Portal)</a:t>
            </a:r>
            <a:endParaRPr lang="en-US" dirty="0" smtClean="0"/>
          </a:p>
          <a:p>
            <a:pPr defTabSz="914320">
              <a:defRPr/>
            </a:pPr>
            <a:endParaRPr lang="en-US" dirty="0" smtClean="0"/>
          </a:p>
          <a:p>
            <a:pPr defTabSz="914320">
              <a:defRPr/>
            </a:pPr>
            <a:r>
              <a:rPr lang="en-US" dirty="0" smtClean="0"/>
              <a:t>No changes to how you sign up, find/request books, download books, and manage accounts.  Screen</a:t>
            </a:r>
            <a:r>
              <a:rPr lang="en-US" baseline="0" dirty="0" smtClean="0"/>
              <a:t> reader users will notice a slight change to where the Log in button is located on the homepage.</a:t>
            </a:r>
            <a:endParaRPr lang="en-US" dirty="0" smtClean="0"/>
          </a:p>
          <a:p>
            <a:pPr defTabSz="914320">
              <a:defRPr/>
            </a:pPr>
            <a:endParaRPr lang="en-US" dirty="0" smtClean="0"/>
          </a:p>
          <a:p>
            <a:pPr defTabSz="914320">
              <a:defRPr/>
            </a:pPr>
            <a:r>
              <a:rPr lang="en-US" dirty="0" smtClean="0"/>
              <a:t>Site is </a:t>
            </a:r>
            <a:r>
              <a:rPr lang="en-US" baseline="0" dirty="0" smtClean="0"/>
              <a:t>better optimized for viewing on mobile devices. </a:t>
            </a:r>
            <a:r>
              <a:rPr lang="en-US" baseline="0" dirty="0" err="1" smtClean="0"/>
              <a:t>Bookshare</a:t>
            </a:r>
            <a:r>
              <a:rPr lang="en-US" baseline="0" dirty="0" smtClean="0"/>
              <a:t> reading tools remain unchanged.  </a:t>
            </a:r>
          </a:p>
          <a:p>
            <a:endParaRPr lang="en-US" dirty="0"/>
          </a:p>
        </p:txBody>
      </p:sp>
      <p:sp>
        <p:nvSpPr>
          <p:cNvPr id="4" name="Slide Number Placeholder 3"/>
          <p:cNvSpPr>
            <a:spLocks noGrp="1"/>
          </p:cNvSpPr>
          <p:nvPr>
            <p:ph type="sldNum" sz="quarter" idx="10"/>
          </p:nvPr>
        </p:nvSpPr>
        <p:spPr/>
        <p:txBody>
          <a:bodyPr/>
          <a:lstStyle/>
          <a:p>
            <a:pPr>
              <a:defRPr/>
            </a:pPr>
            <a:fld id="{FCC89E4B-FCD7-4859-8E37-3DB983CA97E0}" type="slidenum">
              <a:rPr lang="en-US" altLang="en-US" smtClean="0"/>
              <a:pPr>
                <a:defRPr/>
              </a:pPr>
              <a:t>4</a:t>
            </a:fld>
            <a:endParaRPr lang="en-US" altLang="en-US"/>
          </a:p>
        </p:txBody>
      </p:sp>
      <p:sp>
        <p:nvSpPr>
          <p:cNvPr id="5" name="Date Placeholder 4"/>
          <p:cNvSpPr>
            <a:spLocks noGrp="1"/>
          </p:cNvSpPr>
          <p:nvPr>
            <p:ph type="dt" idx="11"/>
          </p:nvPr>
        </p:nvSpPr>
        <p:spPr/>
        <p:txBody>
          <a:bodyPr/>
          <a:lstStyle/>
          <a:p>
            <a:r>
              <a:rPr lang="en-US" smtClean="0"/>
              <a:t>11/14/14</a:t>
            </a:r>
            <a:endParaRPr lang="en-US"/>
          </a:p>
        </p:txBody>
      </p:sp>
      <p:sp>
        <p:nvSpPr>
          <p:cNvPr id="6" name="Footer Placeholder 5"/>
          <p:cNvSpPr>
            <a:spLocks noGrp="1"/>
          </p:cNvSpPr>
          <p:nvPr>
            <p:ph type="ftr" sz="quarter" idx="12"/>
          </p:nvPr>
        </p:nvSpPr>
        <p:spPr/>
        <p:txBody>
          <a:bodyPr/>
          <a:lstStyle/>
          <a:p>
            <a:r>
              <a:rPr lang="en-US" smtClean="0"/>
              <a:t>Bookshare Presentation- Ronnie Connors &amp; Kathi Tarrant-Parks</a:t>
            </a:r>
            <a:endParaRPr lang="en-US"/>
          </a:p>
        </p:txBody>
      </p:sp>
      <p:sp>
        <p:nvSpPr>
          <p:cNvPr id="7" name="Header Placeholder 6"/>
          <p:cNvSpPr>
            <a:spLocks noGrp="1"/>
          </p:cNvSpPr>
          <p:nvPr>
            <p:ph type="hdr" sz="quarter" idx="13"/>
          </p:nvPr>
        </p:nvSpPr>
        <p:spPr/>
        <p:txBody>
          <a:bodyPr/>
          <a:lstStyle/>
          <a:p>
            <a:r>
              <a:rPr lang="en-US" smtClean="0"/>
              <a:t>Michigan Region IV AT Consortium Fall Conference-   Macomb ISD</a:t>
            </a:r>
            <a:endParaRPr lang="en-US"/>
          </a:p>
        </p:txBody>
      </p:sp>
    </p:spTree>
    <p:extLst>
      <p:ext uri="{BB962C8B-B14F-4D97-AF65-F5344CB8AC3E}">
        <p14:creationId xmlns:p14="http://schemas.microsoft.com/office/powerpoint/2010/main" val="88674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mn-ea"/>
              </a:rPr>
              <a:t>(Image of My </a:t>
            </a:r>
            <a:r>
              <a:rPr lang="en-US" dirty="0" err="1">
                <a:ea typeface="+mn-ea"/>
              </a:rPr>
              <a:t>Bookshare</a:t>
            </a:r>
            <a:r>
              <a:rPr lang="en-US" dirty="0">
                <a:ea typeface="+mn-ea"/>
              </a:rPr>
              <a:t> hub page)</a:t>
            </a:r>
          </a:p>
          <a:p>
            <a:endParaRPr lang="en-US" dirty="0">
              <a:ea typeface="+mn-ea"/>
            </a:endParaRPr>
          </a:p>
          <a:p>
            <a:r>
              <a:rPr lang="en-US" b="1" dirty="0" smtClean="0">
                <a:ea typeface="+mn-ea"/>
              </a:rPr>
              <a:t>KATHI</a:t>
            </a:r>
            <a:r>
              <a:rPr lang="en-US" dirty="0" smtClean="0">
                <a:ea typeface="+mn-ea"/>
              </a:rPr>
              <a:t>  My </a:t>
            </a:r>
            <a:r>
              <a:rPr lang="en-US" dirty="0" err="1">
                <a:ea typeface="+mn-ea"/>
              </a:rPr>
              <a:t>Bookshare</a:t>
            </a:r>
            <a:r>
              <a:rPr lang="en-US" dirty="0">
                <a:ea typeface="+mn-ea"/>
              </a:rPr>
              <a:t> is the new personalized page for members (previously the member’s “Task Bar”)</a:t>
            </a:r>
          </a:p>
          <a:p>
            <a:endParaRPr lang="en-US" dirty="0">
              <a:ea typeface="+mn-ea"/>
            </a:endParaRPr>
          </a:p>
          <a:p>
            <a:r>
              <a:rPr lang="en-US" dirty="0">
                <a:ea typeface="+mn-ea"/>
              </a:rPr>
              <a:t>Current members log in in the upper right hand corner, and provide their </a:t>
            </a:r>
            <a:r>
              <a:rPr lang="en-US" dirty="0" err="1">
                <a:ea typeface="+mn-ea"/>
              </a:rPr>
              <a:t>Bookshare</a:t>
            </a:r>
            <a:r>
              <a:rPr lang="en-US" dirty="0">
                <a:ea typeface="+mn-ea"/>
              </a:rPr>
              <a:t> email address and password in the text edit boxes.</a:t>
            </a:r>
          </a:p>
          <a:p>
            <a:endParaRPr lang="en-US" dirty="0">
              <a:ea typeface="+mn-ea"/>
            </a:endParaRPr>
          </a:p>
          <a:p>
            <a:r>
              <a:rPr lang="en-US" dirty="0">
                <a:ea typeface="+mn-ea"/>
              </a:rPr>
              <a:t>After you log in, select the </a:t>
            </a:r>
            <a:r>
              <a:rPr lang="en-US" b="1" dirty="0">
                <a:ea typeface="+mn-ea"/>
              </a:rPr>
              <a:t>“My </a:t>
            </a:r>
            <a:r>
              <a:rPr lang="en-US" b="1" dirty="0" err="1">
                <a:ea typeface="+mn-ea"/>
              </a:rPr>
              <a:t>Bookshare</a:t>
            </a:r>
            <a:r>
              <a:rPr lang="en-US" b="1" dirty="0">
                <a:ea typeface="+mn-ea"/>
              </a:rPr>
              <a:t>” </a:t>
            </a:r>
            <a:r>
              <a:rPr lang="en-US" dirty="0">
                <a:ea typeface="+mn-ea"/>
              </a:rPr>
              <a:t>link.  Here you can:</a:t>
            </a:r>
          </a:p>
          <a:p>
            <a:r>
              <a:rPr lang="en-US" dirty="0">
                <a:ea typeface="+mn-ea"/>
              </a:rPr>
              <a:t>•	Manage your account</a:t>
            </a:r>
          </a:p>
          <a:p>
            <a:r>
              <a:rPr lang="en-US" dirty="0">
                <a:ea typeface="+mn-ea"/>
              </a:rPr>
              <a:t>•	Change Your Password</a:t>
            </a:r>
          </a:p>
          <a:p>
            <a:r>
              <a:rPr lang="en-US" dirty="0">
                <a:ea typeface="+mn-ea"/>
              </a:rPr>
              <a:t>•	Update Account Preferences</a:t>
            </a:r>
          </a:p>
          <a:p>
            <a:r>
              <a:rPr lang="en-US" dirty="0">
                <a:ea typeface="+mn-ea"/>
              </a:rPr>
              <a:t>•	Display Your Book History</a:t>
            </a:r>
          </a:p>
          <a:p>
            <a:r>
              <a:rPr lang="en-US" dirty="0">
                <a:ea typeface="+mn-ea"/>
              </a:rPr>
              <a:t>•	Access Reading Lists</a:t>
            </a:r>
          </a:p>
          <a:p>
            <a:r>
              <a:rPr lang="en-US" dirty="0">
                <a:ea typeface="+mn-ea"/>
              </a:rPr>
              <a:t>•	Download Reading Tools</a:t>
            </a:r>
          </a:p>
          <a:p>
            <a:r>
              <a:rPr lang="en-US" dirty="0">
                <a:ea typeface="+mn-ea"/>
              </a:rPr>
              <a:t>•	Add Or Update Members And Sponsors</a:t>
            </a:r>
          </a:p>
          <a:p>
            <a:r>
              <a:rPr lang="en-US" dirty="0">
                <a:ea typeface="+mn-ea"/>
              </a:rPr>
              <a:t>•	Upload </a:t>
            </a:r>
            <a:r>
              <a:rPr lang="en-US" dirty="0" smtClean="0">
                <a:ea typeface="+mn-ea"/>
              </a:rPr>
              <a:t>Roster </a:t>
            </a:r>
            <a:endParaRPr lang="en-US" dirty="0">
              <a:ea typeface="+mn-ea"/>
            </a:endParaRPr>
          </a:p>
          <a:p>
            <a:r>
              <a:rPr lang="en-US" dirty="0">
                <a:ea typeface="+mn-ea"/>
              </a:rPr>
              <a:t>•	Manage Reading Lists</a:t>
            </a:r>
          </a:p>
          <a:p>
            <a:r>
              <a:rPr lang="en-US" dirty="0">
                <a:ea typeface="+mn-ea"/>
              </a:rPr>
              <a:t>•	View Download History</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CC89E4B-FCD7-4859-8E37-3DB983CA97E0}" type="slidenum">
              <a:rPr lang="en-US" altLang="en-US" smtClean="0"/>
              <a:pPr>
                <a:defRPr/>
              </a:pPr>
              <a:t>5</a:t>
            </a:fld>
            <a:endParaRPr lang="en-US" altLang="en-US"/>
          </a:p>
        </p:txBody>
      </p:sp>
      <p:sp>
        <p:nvSpPr>
          <p:cNvPr id="5" name="Date Placeholder 4"/>
          <p:cNvSpPr>
            <a:spLocks noGrp="1"/>
          </p:cNvSpPr>
          <p:nvPr>
            <p:ph type="dt" idx="11"/>
          </p:nvPr>
        </p:nvSpPr>
        <p:spPr/>
        <p:txBody>
          <a:bodyPr/>
          <a:lstStyle/>
          <a:p>
            <a:r>
              <a:rPr lang="en-US" smtClean="0"/>
              <a:t>11/14/14</a:t>
            </a:r>
            <a:endParaRPr lang="en-US"/>
          </a:p>
        </p:txBody>
      </p:sp>
      <p:sp>
        <p:nvSpPr>
          <p:cNvPr id="6" name="Footer Placeholder 5"/>
          <p:cNvSpPr>
            <a:spLocks noGrp="1"/>
          </p:cNvSpPr>
          <p:nvPr>
            <p:ph type="ftr" sz="quarter" idx="12"/>
          </p:nvPr>
        </p:nvSpPr>
        <p:spPr/>
        <p:txBody>
          <a:bodyPr/>
          <a:lstStyle/>
          <a:p>
            <a:r>
              <a:rPr lang="en-US" smtClean="0"/>
              <a:t>Bookshare Presentation- Ronnie Connors &amp; Kathi Tarrant-Parks</a:t>
            </a:r>
            <a:endParaRPr lang="en-US"/>
          </a:p>
        </p:txBody>
      </p:sp>
      <p:sp>
        <p:nvSpPr>
          <p:cNvPr id="7" name="Header Placeholder 6"/>
          <p:cNvSpPr>
            <a:spLocks noGrp="1"/>
          </p:cNvSpPr>
          <p:nvPr>
            <p:ph type="hdr" sz="quarter" idx="13"/>
          </p:nvPr>
        </p:nvSpPr>
        <p:spPr/>
        <p:txBody>
          <a:bodyPr/>
          <a:lstStyle/>
          <a:p>
            <a:r>
              <a:rPr lang="en-US" smtClean="0"/>
              <a:t>Michigan Region IV AT Consortium Fall Conference-   Macomb ISD</a:t>
            </a:r>
            <a:endParaRPr lang="en-US"/>
          </a:p>
        </p:txBody>
      </p:sp>
    </p:spTree>
    <p:extLst>
      <p:ext uri="{BB962C8B-B14F-4D97-AF65-F5344CB8AC3E}">
        <p14:creationId xmlns:p14="http://schemas.microsoft.com/office/powerpoint/2010/main" val="3968187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20">
              <a:defRPr/>
            </a:pPr>
            <a:r>
              <a:rPr lang="en-US" dirty="0">
                <a:ea typeface="+mn-ea"/>
              </a:rPr>
              <a:t>(Image of Help Center hub page)</a:t>
            </a:r>
          </a:p>
          <a:p>
            <a:endParaRPr lang="en-US" dirty="0"/>
          </a:p>
          <a:p>
            <a:r>
              <a:rPr lang="en-US" b="1" dirty="0" smtClean="0"/>
              <a:t>KATHI </a:t>
            </a:r>
            <a:r>
              <a:rPr lang="en-US" dirty="0" smtClean="0"/>
              <a:t>  The </a:t>
            </a:r>
            <a:r>
              <a:rPr lang="en-US" dirty="0"/>
              <a:t>Help Center replaces the Support Portal.</a:t>
            </a:r>
          </a:p>
          <a:p>
            <a:endParaRPr lang="en-US" dirty="0"/>
          </a:p>
          <a:p>
            <a:r>
              <a:rPr lang="en-US" dirty="0"/>
              <a:t>What you will find on the </a:t>
            </a:r>
            <a:r>
              <a:rPr lang="en-US" b="1" dirty="0"/>
              <a:t>Help Center </a:t>
            </a:r>
            <a:r>
              <a:rPr lang="en-US" dirty="0"/>
              <a:t>hub page:</a:t>
            </a:r>
          </a:p>
          <a:p>
            <a:endParaRPr lang="en-US" dirty="0"/>
          </a:p>
          <a:p>
            <a:pPr marL="171435" indent="-171435">
              <a:buFont typeface="Arial" panose="020B0604020202020204" pitchFamily="34" charset="0"/>
              <a:buChar char="•"/>
            </a:pPr>
            <a:r>
              <a:rPr lang="en-US" dirty="0"/>
              <a:t>Using </a:t>
            </a:r>
            <a:r>
              <a:rPr lang="en-US" dirty="0" err="1"/>
              <a:t>Bookshare</a:t>
            </a:r>
            <a:r>
              <a:rPr lang="en-US" dirty="0"/>
              <a:t> (including information on our various reading tools options)</a:t>
            </a:r>
          </a:p>
          <a:p>
            <a:pPr marL="171435" indent="-171435">
              <a:buFont typeface="Arial" panose="020B0604020202020204" pitchFamily="34" charset="0"/>
              <a:buChar char="•"/>
            </a:pPr>
            <a:r>
              <a:rPr lang="en-US" dirty="0"/>
              <a:t>Managing Account</a:t>
            </a:r>
          </a:p>
          <a:p>
            <a:pPr marL="171435" indent="-171435">
              <a:buFont typeface="Arial" panose="020B0604020202020204" pitchFamily="34" charset="0"/>
              <a:buChar char="•"/>
            </a:pPr>
            <a:r>
              <a:rPr lang="en-US" dirty="0"/>
              <a:t>Learn More About </a:t>
            </a:r>
            <a:r>
              <a:rPr lang="en-US" dirty="0" err="1"/>
              <a:t>Bookshare</a:t>
            </a:r>
            <a:r>
              <a:rPr lang="en-US" dirty="0"/>
              <a:t> (including more about how to find and request books)</a:t>
            </a:r>
          </a:p>
          <a:p>
            <a:pPr marL="171435" indent="-171435">
              <a:buFont typeface="Arial" panose="020B0604020202020204" pitchFamily="34" charset="0"/>
              <a:buChar char="•"/>
            </a:pPr>
            <a:r>
              <a:rPr lang="en-US" dirty="0"/>
              <a:t>Resolve Issues</a:t>
            </a:r>
          </a:p>
          <a:p>
            <a:pPr marL="171435" indent="-171435">
              <a:buFont typeface="Arial" panose="020B0604020202020204" pitchFamily="34" charset="0"/>
              <a:buChar char="•"/>
            </a:pPr>
            <a:r>
              <a:rPr lang="en-US" dirty="0"/>
              <a:t>Contact Us</a:t>
            </a:r>
          </a:p>
          <a:p>
            <a:pPr marL="171435" indent="-171435">
              <a:buFont typeface="Arial" panose="020B0604020202020204" pitchFamily="34" charset="0"/>
              <a:buChar char="•"/>
            </a:pPr>
            <a:r>
              <a:rPr lang="en-US" dirty="0"/>
              <a:t>Link to Training And Resources</a:t>
            </a:r>
          </a:p>
          <a:p>
            <a:endParaRPr lang="en-US" dirty="0"/>
          </a:p>
        </p:txBody>
      </p:sp>
      <p:sp>
        <p:nvSpPr>
          <p:cNvPr id="4" name="Slide Number Placeholder 3"/>
          <p:cNvSpPr>
            <a:spLocks noGrp="1"/>
          </p:cNvSpPr>
          <p:nvPr>
            <p:ph type="sldNum" sz="quarter" idx="10"/>
          </p:nvPr>
        </p:nvSpPr>
        <p:spPr/>
        <p:txBody>
          <a:bodyPr/>
          <a:lstStyle/>
          <a:p>
            <a:pPr>
              <a:defRPr/>
            </a:pPr>
            <a:fld id="{FCC89E4B-FCD7-4859-8E37-3DB983CA97E0}" type="slidenum">
              <a:rPr lang="en-US" altLang="en-US" smtClean="0"/>
              <a:pPr>
                <a:defRPr/>
              </a:pPr>
              <a:t>6</a:t>
            </a:fld>
            <a:endParaRPr lang="en-US" altLang="en-US"/>
          </a:p>
        </p:txBody>
      </p:sp>
      <p:sp>
        <p:nvSpPr>
          <p:cNvPr id="5" name="Date Placeholder 4"/>
          <p:cNvSpPr>
            <a:spLocks noGrp="1"/>
          </p:cNvSpPr>
          <p:nvPr>
            <p:ph type="dt" idx="11"/>
          </p:nvPr>
        </p:nvSpPr>
        <p:spPr/>
        <p:txBody>
          <a:bodyPr/>
          <a:lstStyle/>
          <a:p>
            <a:r>
              <a:rPr lang="en-US" smtClean="0"/>
              <a:t>11/14/14</a:t>
            </a:r>
            <a:endParaRPr lang="en-US"/>
          </a:p>
        </p:txBody>
      </p:sp>
      <p:sp>
        <p:nvSpPr>
          <p:cNvPr id="6" name="Footer Placeholder 5"/>
          <p:cNvSpPr>
            <a:spLocks noGrp="1"/>
          </p:cNvSpPr>
          <p:nvPr>
            <p:ph type="ftr" sz="quarter" idx="12"/>
          </p:nvPr>
        </p:nvSpPr>
        <p:spPr/>
        <p:txBody>
          <a:bodyPr/>
          <a:lstStyle/>
          <a:p>
            <a:r>
              <a:rPr lang="en-US" smtClean="0"/>
              <a:t>Bookshare Presentation- Ronnie Connors &amp; Kathi Tarrant-Parks</a:t>
            </a:r>
            <a:endParaRPr lang="en-US"/>
          </a:p>
        </p:txBody>
      </p:sp>
      <p:sp>
        <p:nvSpPr>
          <p:cNvPr id="7" name="Header Placeholder 6"/>
          <p:cNvSpPr>
            <a:spLocks noGrp="1"/>
          </p:cNvSpPr>
          <p:nvPr>
            <p:ph type="hdr" sz="quarter" idx="13"/>
          </p:nvPr>
        </p:nvSpPr>
        <p:spPr/>
        <p:txBody>
          <a:bodyPr/>
          <a:lstStyle/>
          <a:p>
            <a:r>
              <a:rPr lang="en-US" smtClean="0"/>
              <a:t>Michigan Region IV AT Consortium Fall Conference-   Macomb ISD</a:t>
            </a:r>
            <a:endParaRPr lang="en-US"/>
          </a:p>
        </p:txBody>
      </p:sp>
    </p:spTree>
    <p:extLst>
      <p:ext uri="{BB962C8B-B14F-4D97-AF65-F5344CB8AC3E}">
        <p14:creationId xmlns:p14="http://schemas.microsoft.com/office/powerpoint/2010/main" val="257879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KATHI </a:t>
            </a:r>
            <a:r>
              <a:rPr lang="en-US" dirty="0" smtClean="0"/>
              <a:t>  In the new Training</a:t>
            </a:r>
            <a:r>
              <a:rPr lang="en-US" baseline="0" dirty="0" smtClean="0"/>
              <a:t> and Resources section you will find </a:t>
            </a:r>
            <a:r>
              <a:rPr lang="en-US" b="1" baseline="0" dirty="0" err="1" smtClean="0"/>
              <a:t>Bookshare</a:t>
            </a:r>
            <a:r>
              <a:rPr lang="en-US" b="1" baseline="0" dirty="0" smtClean="0"/>
              <a:t> Academy</a:t>
            </a:r>
            <a:r>
              <a:rPr lang="en-US" baseline="0" dirty="0" smtClean="0"/>
              <a:t>!</a:t>
            </a:r>
          </a:p>
          <a:p>
            <a:r>
              <a:rPr lang="en-US" baseline="0" dirty="0" smtClean="0"/>
              <a:t/>
            </a:r>
            <a:br>
              <a:rPr lang="en-US" baseline="0" dirty="0" smtClean="0"/>
            </a:br>
            <a:r>
              <a:rPr lang="en-US" baseline="0" dirty="0" err="1" smtClean="0"/>
              <a:t>Bookshare</a:t>
            </a:r>
            <a:r>
              <a:rPr lang="en-US" baseline="0" dirty="0" smtClean="0"/>
              <a:t> Academy contains a wealth of </a:t>
            </a:r>
            <a:r>
              <a:rPr lang="en-US" baseline="0" dirty="0" err="1" smtClean="0"/>
              <a:t>Bookshare</a:t>
            </a:r>
            <a:r>
              <a:rPr lang="en-US" baseline="0" dirty="0" smtClean="0"/>
              <a:t>, AEM and AT training and resources.</a:t>
            </a:r>
          </a:p>
          <a:p>
            <a:endParaRPr lang="en-US" baseline="0" dirty="0"/>
          </a:p>
          <a:p>
            <a:r>
              <a:rPr lang="en-US" baseline="0" dirty="0" smtClean="0"/>
              <a:t>You will find:</a:t>
            </a:r>
          </a:p>
          <a:p>
            <a:pPr marL="171435" indent="-171435">
              <a:buFont typeface="Arial" panose="020B0604020202020204" pitchFamily="34" charset="0"/>
              <a:buChar char="•"/>
            </a:pPr>
            <a:r>
              <a:rPr lang="en-US" dirty="0" smtClean="0"/>
              <a:t>Online Courses for professional credit</a:t>
            </a:r>
          </a:p>
          <a:p>
            <a:pPr marL="171435" indent="-171435">
              <a:buFont typeface="Arial" panose="020B0604020202020204" pitchFamily="34" charset="0"/>
              <a:buChar char="•"/>
            </a:pPr>
            <a:r>
              <a:rPr lang="en-US" dirty="0" smtClean="0"/>
              <a:t>Videos and webinars</a:t>
            </a:r>
          </a:p>
          <a:p>
            <a:pPr marL="171435" indent="-171435">
              <a:buFont typeface="Arial" panose="020B0604020202020204" pitchFamily="34" charset="0"/>
              <a:buChar char="•"/>
            </a:pPr>
            <a:r>
              <a:rPr lang="en-US" dirty="0" smtClean="0"/>
              <a:t>Tools for Trainers, including:</a:t>
            </a:r>
          </a:p>
          <a:p>
            <a:pPr marL="628594" lvl="1" indent="-171435">
              <a:buFont typeface="Arial" panose="020B0604020202020204" pitchFamily="34" charset="0"/>
              <a:buChar char="•"/>
            </a:pPr>
            <a:r>
              <a:rPr lang="en-US" dirty="0" smtClean="0"/>
              <a:t>   Train-the-Trainer resources</a:t>
            </a:r>
          </a:p>
          <a:p>
            <a:pPr marL="628594" lvl="1" indent="-171435">
              <a:buFont typeface="Arial" panose="020B0604020202020204" pitchFamily="34" charset="0"/>
              <a:buChar char="•"/>
            </a:pPr>
            <a:r>
              <a:rPr lang="en-US" dirty="0" smtClean="0"/>
              <a:t>    Mentor Teacher resources</a:t>
            </a:r>
          </a:p>
          <a:p>
            <a:pPr marL="628594" lvl="1" indent="-171435">
              <a:buFont typeface="Arial" panose="020B0604020202020204" pitchFamily="34" charset="0"/>
              <a:buChar char="•"/>
            </a:pPr>
            <a:r>
              <a:rPr lang="en-US" dirty="0" smtClean="0"/>
              <a:t>    Parent Ambassador resources</a:t>
            </a:r>
          </a:p>
          <a:p>
            <a:pPr marL="628594" lvl="1" indent="-171435">
              <a:buFont typeface="Arial" panose="020B0604020202020204" pitchFamily="34" charset="0"/>
              <a:buChar char="•"/>
            </a:pPr>
            <a:r>
              <a:rPr lang="en-US" dirty="0" smtClean="0"/>
              <a:t>    Pre-Service Teacher resources</a:t>
            </a:r>
          </a:p>
          <a:p>
            <a:pPr marL="171435" indent="-171435">
              <a:buFont typeface="Arial" panose="020B0604020202020204" pitchFamily="34" charset="0"/>
              <a:buChar char="•"/>
            </a:pPr>
            <a:r>
              <a:rPr lang="en-US" dirty="0" smtClean="0"/>
              <a:t>Other Resources from partner organizations</a:t>
            </a:r>
          </a:p>
          <a:p>
            <a:pPr marL="171435" indent="-171435">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pPr>
              <a:defRPr/>
            </a:pPr>
            <a:fld id="{FCC89E4B-FCD7-4859-8E37-3DB983CA97E0}" type="slidenum">
              <a:rPr lang="en-US" altLang="en-US" smtClean="0"/>
              <a:pPr>
                <a:defRPr/>
              </a:pPr>
              <a:t>7</a:t>
            </a:fld>
            <a:endParaRPr lang="en-US" altLang="en-US"/>
          </a:p>
        </p:txBody>
      </p:sp>
      <p:sp>
        <p:nvSpPr>
          <p:cNvPr id="5" name="Date Placeholder 4"/>
          <p:cNvSpPr>
            <a:spLocks noGrp="1"/>
          </p:cNvSpPr>
          <p:nvPr>
            <p:ph type="dt" idx="11"/>
          </p:nvPr>
        </p:nvSpPr>
        <p:spPr/>
        <p:txBody>
          <a:bodyPr/>
          <a:lstStyle/>
          <a:p>
            <a:r>
              <a:rPr lang="en-US" smtClean="0"/>
              <a:t>11/14/14</a:t>
            </a:r>
            <a:endParaRPr lang="en-US"/>
          </a:p>
        </p:txBody>
      </p:sp>
      <p:sp>
        <p:nvSpPr>
          <p:cNvPr id="6" name="Footer Placeholder 5"/>
          <p:cNvSpPr>
            <a:spLocks noGrp="1"/>
          </p:cNvSpPr>
          <p:nvPr>
            <p:ph type="ftr" sz="quarter" idx="12"/>
          </p:nvPr>
        </p:nvSpPr>
        <p:spPr/>
        <p:txBody>
          <a:bodyPr/>
          <a:lstStyle/>
          <a:p>
            <a:r>
              <a:rPr lang="en-US" smtClean="0"/>
              <a:t>Bookshare Presentation- Ronnie Connors &amp; Kathi Tarrant-Parks</a:t>
            </a:r>
            <a:endParaRPr lang="en-US"/>
          </a:p>
        </p:txBody>
      </p:sp>
      <p:sp>
        <p:nvSpPr>
          <p:cNvPr id="7" name="Header Placeholder 6"/>
          <p:cNvSpPr>
            <a:spLocks noGrp="1"/>
          </p:cNvSpPr>
          <p:nvPr>
            <p:ph type="hdr" sz="quarter" idx="13"/>
          </p:nvPr>
        </p:nvSpPr>
        <p:spPr/>
        <p:txBody>
          <a:bodyPr/>
          <a:lstStyle/>
          <a:p>
            <a:r>
              <a:rPr lang="en-US" smtClean="0"/>
              <a:t>Michigan Region IV AT Consortium Fall Conference-   Macomb ISD</a:t>
            </a:r>
            <a:endParaRPr lang="en-US"/>
          </a:p>
        </p:txBody>
      </p:sp>
    </p:spTree>
    <p:extLst>
      <p:ext uri="{BB962C8B-B14F-4D97-AF65-F5344CB8AC3E}">
        <p14:creationId xmlns:p14="http://schemas.microsoft.com/office/powerpoint/2010/main" val="1318551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KATHI</a:t>
            </a:r>
            <a:r>
              <a:rPr lang="en-US" dirty="0" smtClean="0"/>
              <a:t>   Discuss this new resource for parents</a:t>
            </a:r>
            <a:endParaRPr lang="en-US" dirty="0"/>
          </a:p>
        </p:txBody>
      </p:sp>
      <p:sp>
        <p:nvSpPr>
          <p:cNvPr id="4" name="Slide Number Placeholder 3"/>
          <p:cNvSpPr>
            <a:spLocks noGrp="1"/>
          </p:cNvSpPr>
          <p:nvPr>
            <p:ph type="sldNum" sz="quarter" idx="10"/>
          </p:nvPr>
        </p:nvSpPr>
        <p:spPr/>
        <p:txBody>
          <a:bodyPr/>
          <a:lstStyle/>
          <a:p>
            <a:pPr>
              <a:defRPr/>
            </a:pPr>
            <a:fld id="{C4C607E1-77E5-43C6-B51D-D78C09FF2396}" type="slidenum">
              <a:rPr lang="en-US" smtClean="0"/>
              <a:pPr>
                <a:defRPr/>
              </a:pPr>
              <a:t>8</a:t>
            </a:fld>
            <a:endParaRPr lang="en-US" dirty="0"/>
          </a:p>
        </p:txBody>
      </p:sp>
      <p:sp>
        <p:nvSpPr>
          <p:cNvPr id="5" name="Date Placeholder 4"/>
          <p:cNvSpPr>
            <a:spLocks noGrp="1"/>
          </p:cNvSpPr>
          <p:nvPr>
            <p:ph type="dt" idx="11"/>
          </p:nvPr>
        </p:nvSpPr>
        <p:spPr/>
        <p:txBody>
          <a:bodyPr/>
          <a:lstStyle/>
          <a:p>
            <a:r>
              <a:rPr lang="en-US" smtClean="0"/>
              <a:t>11/14/14</a:t>
            </a:r>
            <a:endParaRPr lang="en-US"/>
          </a:p>
        </p:txBody>
      </p:sp>
      <p:sp>
        <p:nvSpPr>
          <p:cNvPr id="6" name="Footer Placeholder 5"/>
          <p:cNvSpPr>
            <a:spLocks noGrp="1"/>
          </p:cNvSpPr>
          <p:nvPr>
            <p:ph type="ftr" sz="quarter" idx="12"/>
          </p:nvPr>
        </p:nvSpPr>
        <p:spPr/>
        <p:txBody>
          <a:bodyPr/>
          <a:lstStyle/>
          <a:p>
            <a:r>
              <a:rPr lang="en-US" smtClean="0"/>
              <a:t>Bookshare Presentation- Ronnie Connors &amp; Kathi Tarrant-Parks</a:t>
            </a:r>
            <a:endParaRPr lang="en-US"/>
          </a:p>
        </p:txBody>
      </p:sp>
      <p:sp>
        <p:nvSpPr>
          <p:cNvPr id="7" name="Header Placeholder 6"/>
          <p:cNvSpPr>
            <a:spLocks noGrp="1"/>
          </p:cNvSpPr>
          <p:nvPr>
            <p:ph type="hdr" sz="quarter" idx="13"/>
          </p:nvPr>
        </p:nvSpPr>
        <p:spPr/>
        <p:txBody>
          <a:bodyPr/>
          <a:lstStyle/>
          <a:p>
            <a:r>
              <a:rPr lang="en-US" smtClean="0"/>
              <a:t>Michigan Region IV AT Consortium Fall Conference-   Macomb ISD</a:t>
            </a:r>
            <a:endParaRPr lang="en-US"/>
          </a:p>
        </p:txBody>
      </p:sp>
    </p:spTree>
    <p:extLst>
      <p:ext uri="{BB962C8B-B14F-4D97-AF65-F5344CB8AC3E}">
        <p14:creationId xmlns:p14="http://schemas.microsoft.com/office/powerpoint/2010/main" val="3207776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RONNIE </a:t>
            </a:r>
            <a:r>
              <a:rPr lang="en-US" dirty="0" smtClean="0"/>
              <a:t>   The </a:t>
            </a:r>
            <a:r>
              <a:rPr lang="en-US" dirty="0" err="1" smtClean="0"/>
              <a:t>nitty</a:t>
            </a:r>
            <a:r>
              <a:rPr lang="en-US" dirty="0" smtClean="0"/>
              <a:t> gritty of being a sponsor…</a:t>
            </a:r>
          </a:p>
          <a:p>
            <a:r>
              <a:rPr lang="en-US" dirty="0" smtClean="0"/>
              <a:t>Discuss</a:t>
            </a:r>
            <a:r>
              <a:rPr lang="en-US" baseline="0" dirty="0" smtClean="0"/>
              <a:t> flowchart</a:t>
            </a:r>
          </a:p>
          <a:p>
            <a:r>
              <a:rPr lang="en-US" baseline="0" dirty="0" smtClean="0"/>
              <a:t>Responsibility of Primary contact – add a sponsor – MAKE SURE you let sponsor know you added them, because email </a:t>
            </a:r>
            <a:r>
              <a:rPr lang="en-US" baseline="0" dirty="0" err="1" smtClean="0"/>
              <a:t>bookshare</a:t>
            </a:r>
            <a:r>
              <a:rPr lang="en-US" baseline="0" dirty="0" smtClean="0"/>
              <a:t> sends them may go into their spam.</a:t>
            </a:r>
          </a:p>
          <a:p>
            <a:r>
              <a:rPr lang="en-US" baseline="0" dirty="0" smtClean="0"/>
              <a:t>Sponsor adds members</a:t>
            </a:r>
          </a:p>
          <a:p>
            <a:r>
              <a:rPr lang="en-US" baseline="0" dirty="0" smtClean="0"/>
              <a:t>Ask questions:  Who has an organization, PC, Sponsors, Members</a:t>
            </a:r>
          </a:p>
          <a:p>
            <a:r>
              <a:rPr lang="en-US" baseline="0" dirty="0" smtClean="0"/>
              <a:t>Add member on demo org</a:t>
            </a:r>
          </a:p>
          <a:p>
            <a:r>
              <a:rPr lang="en-US" baseline="0" dirty="0" smtClean="0"/>
              <a:t>When at disability part, talk about who qualifies</a:t>
            </a:r>
            <a:endParaRPr lang="en-US" dirty="0"/>
          </a:p>
        </p:txBody>
      </p:sp>
      <p:sp>
        <p:nvSpPr>
          <p:cNvPr id="4" name="Slide Number Placeholder 3"/>
          <p:cNvSpPr>
            <a:spLocks noGrp="1"/>
          </p:cNvSpPr>
          <p:nvPr>
            <p:ph type="sldNum" sz="quarter" idx="10"/>
          </p:nvPr>
        </p:nvSpPr>
        <p:spPr/>
        <p:txBody>
          <a:bodyPr/>
          <a:lstStyle/>
          <a:p>
            <a:pPr>
              <a:defRPr/>
            </a:pPr>
            <a:fld id="{C4C607E1-77E5-43C6-B51D-D78C09FF2396}" type="slidenum">
              <a:rPr lang="en-US" smtClean="0"/>
              <a:pPr>
                <a:defRPr/>
              </a:pPr>
              <a:t>9</a:t>
            </a:fld>
            <a:endParaRPr lang="en-US"/>
          </a:p>
        </p:txBody>
      </p:sp>
      <p:sp>
        <p:nvSpPr>
          <p:cNvPr id="5" name="Date Placeholder 4"/>
          <p:cNvSpPr>
            <a:spLocks noGrp="1"/>
          </p:cNvSpPr>
          <p:nvPr>
            <p:ph type="dt" idx="11"/>
          </p:nvPr>
        </p:nvSpPr>
        <p:spPr/>
        <p:txBody>
          <a:bodyPr/>
          <a:lstStyle/>
          <a:p>
            <a:r>
              <a:rPr lang="en-US" smtClean="0"/>
              <a:t>11/14/14</a:t>
            </a:r>
            <a:endParaRPr lang="en-US"/>
          </a:p>
        </p:txBody>
      </p:sp>
      <p:sp>
        <p:nvSpPr>
          <p:cNvPr id="6" name="Footer Placeholder 5"/>
          <p:cNvSpPr>
            <a:spLocks noGrp="1"/>
          </p:cNvSpPr>
          <p:nvPr>
            <p:ph type="ftr" sz="quarter" idx="12"/>
          </p:nvPr>
        </p:nvSpPr>
        <p:spPr/>
        <p:txBody>
          <a:bodyPr/>
          <a:lstStyle/>
          <a:p>
            <a:r>
              <a:rPr lang="en-US" smtClean="0"/>
              <a:t>Bookshare Presentation- Ronnie Connors &amp; Kathi Tarrant-Parks</a:t>
            </a:r>
            <a:endParaRPr lang="en-US"/>
          </a:p>
        </p:txBody>
      </p:sp>
      <p:sp>
        <p:nvSpPr>
          <p:cNvPr id="7" name="Header Placeholder 6"/>
          <p:cNvSpPr>
            <a:spLocks noGrp="1"/>
          </p:cNvSpPr>
          <p:nvPr>
            <p:ph type="hdr" sz="quarter" idx="13"/>
          </p:nvPr>
        </p:nvSpPr>
        <p:spPr/>
        <p:txBody>
          <a:bodyPr/>
          <a:lstStyle/>
          <a:p>
            <a:r>
              <a:rPr lang="en-US" smtClean="0"/>
              <a:t>Michigan Region IV AT Consortium Fall Conference-   Macomb ISD</a:t>
            </a:r>
            <a:endParaRPr lang="en-US"/>
          </a:p>
        </p:txBody>
      </p:sp>
    </p:spTree>
    <p:extLst>
      <p:ext uri="{BB962C8B-B14F-4D97-AF65-F5344CB8AC3E}">
        <p14:creationId xmlns:p14="http://schemas.microsoft.com/office/powerpoint/2010/main" val="313139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r>
              <a:rPr lang="en-US" smtClean="0"/>
              <a:t>11/12/14</a:t>
            </a:r>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FAEDBD0F-1AAE-44C3-B630-C37D59D7D61A}"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11/12/14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DBD0F-1AAE-44C3-B630-C37D59D7D61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11/12/14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DBD0F-1AAE-44C3-B630-C37D59D7D61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bookslaptop_300dpi copy title3"/>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9" descr="BKS-cmyk"/>
          <p:cNvPicPr>
            <a:picLocks noChangeAspect="1" noChangeArrowheads="1"/>
          </p:cNvPicPr>
          <p:nvPr userDrawn="1"/>
        </p:nvPicPr>
        <p:blipFill>
          <a:blip r:embed="rId3" cstate="print"/>
          <a:srcRect/>
          <a:stretch>
            <a:fillRect/>
          </a:stretch>
        </p:blipFill>
        <p:spPr bwMode="auto">
          <a:xfrm>
            <a:off x="762000" y="1587500"/>
            <a:ext cx="2514600" cy="420688"/>
          </a:xfrm>
          <a:prstGeom prst="rect">
            <a:avLst/>
          </a:prstGeom>
          <a:noFill/>
          <a:ln w="9525">
            <a:noFill/>
            <a:miter lim="800000"/>
            <a:headEnd/>
            <a:tailEnd/>
          </a:ln>
        </p:spPr>
      </p:pic>
      <p:sp>
        <p:nvSpPr>
          <p:cNvPr id="8195" name="Rectangle 3"/>
          <p:cNvSpPr>
            <a:spLocks noGrp="1" noChangeArrowheads="1"/>
          </p:cNvSpPr>
          <p:nvPr>
            <p:ph type="ctrTitle"/>
          </p:nvPr>
        </p:nvSpPr>
        <p:spPr>
          <a:xfrm>
            <a:off x="381000" y="76200"/>
            <a:ext cx="7772400" cy="1470025"/>
          </a:xfrm>
        </p:spPr>
        <p:txBody>
          <a:bodyPr/>
          <a:lstStyle>
            <a:lvl1pPr algn="l">
              <a:defRPr/>
            </a:lvl1pPr>
          </a:lstStyle>
          <a:p>
            <a:r>
              <a:rPr lang="en-US"/>
              <a:t>Click to edit Master title style</a:t>
            </a:r>
          </a:p>
        </p:txBody>
      </p:sp>
      <p:sp>
        <p:nvSpPr>
          <p:cNvPr id="8196" name="Rectangle 4"/>
          <p:cNvSpPr>
            <a:spLocks noGrp="1" noChangeArrowheads="1"/>
          </p:cNvSpPr>
          <p:nvPr>
            <p:ph type="subTitle" idx="1"/>
          </p:nvPr>
        </p:nvSpPr>
        <p:spPr>
          <a:xfrm>
            <a:off x="381000" y="1066800"/>
            <a:ext cx="6400800" cy="1752600"/>
          </a:xfrm>
          <a:ln/>
        </p:spPr>
        <p:txBody>
          <a:bodyPr/>
          <a:lstStyle>
            <a:lvl1pPr marL="4763" indent="0">
              <a:buFont typeface="Wingdings" pitchFamily="2" charset="2"/>
              <a:buNone/>
              <a:defRPr/>
            </a:lvl1pPr>
          </a:lstStyle>
          <a:p>
            <a:r>
              <a:rPr lang="en-US"/>
              <a:t>Click to edit Master subtitle style</a:t>
            </a:r>
          </a:p>
        </p:txBody>
      </p:sp>
      <p:sp>
        <p:nvSpPr>
          <p:cNvPr id="6" name="Rectangle 5"/>
          <p:cNvSpPr>
            <a:spLocks noGrp="1" noChangeArrowheads="1"/>
          </p:cNvSpPr>
          <p:nvPr>
            <p:ph type="dt" sz="half" idx="10"/>
          </p:nvPr>
        </p:nvSpPr>
        <p:spPr>
          <a:xfrm>
            <a:off x="457200" y="6245225"/>
            <a:ext cx="2133600" cy="476250"/>
          </a:xfrm>
        </p:spPr>
        <p:txBody>
          <a:bodyPr/>
          <a:lstStyle>
            <a:lvl1pPr>
              <a:defRPr/>
            </a:lvl1pPr>
          </a:lstStyle>
          <a:p>
            <a:pPr>
              <a:defRPr/>
            </a:pPr>
            <a:r>
              <a:rPr lang="en-US" smtClean="0">
                <a:solidFill>
                  <a:srgbClr val="000000"/>
                </a:solidFill>
              </a:rPr>
              <a:t>11/12/14</a:t>
            </a:r>
            <a:endParaRPr lang="en-US">
              <a:solidFill>
                <a:srgbClr val="000000"/>
              </a:solidFill>
            </a:endParaRPr>
          </a:p>
        </p:txBody>
      </p:sp>
      <p:sp>
        <p:nvSpPr>
          <p:cNvPr id="7" name="Rectangle 6"/>
          <p:cNvSpPr>
            <a:spLocks noGrp="1" noChangeArrowheads="1"/>
          </p:cNvSpPr>
          <p:nvPr>
            <p:ph type="ftr" sz="quarter" idx="11"/>
          </p:nvPr>
        </p:nvSpPr>
        <p:spPr>
          <a:xfrm>
            <a:off x="3124200" y="6245225"/>
            <a:ext cx="2895600" cy="476250"/>
          </a:xfrm>
        </p:spPr>
        <p:txBody>
          <a:bodyPr/>
          <a:lstStyle>
            <a:lvl1pPr>
              <a:defRPr/>
            </a:lvl1pPr>
          </a:lstStyle>
          <a:p>
            <a:pPr>
              <a:defRPr/>
            </a:pPr>
            <a:endParaRPr lang="en-US">
              <a:solidFill>
                <a:srgbClr val="000000"/>
              </a:solidFill>
            </a:endParaRPr>
          </a:p>
        </p:txBody>
      </p:sp>
      <p:sp>
        <p:nvSpPr>
          <p:cNvPr id="8" name="Rectangle 7"/>
          <p:cNvSpPr>
            <a:spLocks noGrp="1" noChangeArrowheads="1"/>
          </p:cNvSpPr>
          <p:nvPr>
            <p:ph type="sldNum" sz="quarter" idx="12"/>
          </p:nvPr>
        </p:nvSpPr>
        <p:spPr>
          <a:xfrm>
            <a:off x="8610600" y="6248400"/>
            <a:ext cx="533400" cy="476250"/>
          </a:xfrm>
        </p:spPr>
        <p:txBody>
          <a:bodyPr/>
          <a:lstStyle>
            <a:lvl1pPr>
              <a:defRPr/>
            </a:lvl1pPr>
          </a:lstStyle>
          <a:p>
            <a:pPr>
              <a:defRPr/>
            </a:pPr>
            <a:fld id="{950566A9-BB91-4F52-898A-05C6F72274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8885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solidFill>
                  <a:srgbClr val="000000"/>
                </a:solidFill>
              </a:rPr>
              <a:t>11/12/14</a:t>
            </a: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16857914-356B-4D11-B340-63215F9506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7277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solidFill>
                  <a:srgbClr val="000000"/>
                </a:solidFill>
              </a:rPr>
              <a:t>11/12/14</a:t>
            </a: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A97002E-A023-479E-B1F3-1EE54F8175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0973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solidFill>
                  <a:srgbClr val="000000"/>
                </a:solidFill>
              </a:rPr>
              <a:t>11/12/14</a:t>
            </a: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0B778705-5AEF-4EEA-B7AE-E8F202713A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5876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r>
              <a:rPr lang="en-US" smtClean="0">
                <a:solidFill>
                  <a:srgbClr val="000000"/>
                </a:solidFill>
              </a:rPr>
              <a:t>11/12/14</a:t>
            </a:r>
            <a:endParaRPr 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046ADE45-A781-4DDF-B33E-7E9E637DAA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0110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r>
              <a:rPr lang="en-US" smtClean="0">
                <a:solidFill>
                  <a:srgbClr val="000000"/>
                </a:solidFill>
              </a:rPr>
              <a:t>11/12/14</a:t>
            </a:r>
            <a:endParaRPr 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BC72D2EB-D8C9-4ECC-8660-CD1314ED83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02162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smtClean="0">
                <a:solidFill>
                  <a:srgbClr val="000000"/>
                </a:solidFill>
              </a:rPr>
              <a:t>11/12/14</a:t>
            </a:r>
            <a:endParaRPr 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CD75E6CE-27B2-4EC9-A343-385ED5BF90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96737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solidFill>
                  <a:srgbClr val="000000"/>
                </a:solidFill>
              </a:rPr>
              <a:t>11/12/14</a:t>
            </a: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78FF6B8B-56C1-4297-8C30-F1AC7E8267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3515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r>
              <a:rPr lang="en-US" smtClean="0"/>
              <a:t>11/12/14</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EDBD0F-1AAE-44C3-B630-C37D59D7D61A}"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solidFill>
                  <a:srgbClr val="000000"/>
                </a:solidFill>
              </a:rPr>
              <a:t>11/12/14</a:t>
            </a: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7E640F3-8F20-4433-9E12-177D8D85F0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9440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solidFill>
                  <a:srgbClr val="000000"/>
                </a:solidFill>
              </a:rPr>
              <a:t>11/12/14</a:t>
            </a: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1249AA47-2B7E-41C9-A2FE-F7B817E9E5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6259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solidFill>
                  <a:srgbClr val="000000"/>
                </a:solidFill>
              </a:rPr>
              <a:t>11/12/14</a:t>
            </a: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EB890733-3C4A-45D9-A1A3-22FD3F2222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95447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524000"/>
            <a:ext cx="3810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86200"/>
            <a:ext cx="3810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a:defRPr/>
            </a:lvl1pPr>
          </a:lstStyle>
          <a:p>
            <a:pPr>
              <a:defRPr/>
            </a:pPr>
            <a:r>
              <a:rPr lang="en-US" smtClean="0">
                <a:solidFill>
                  <a:srgbClr val="000000"/>
                </a:solidFill>
              </a:rPr>
              <a:t>11/12/14</a:t>
            </a:r>
            <a:endParaRPr lang="en-US">
              <a:solidFill>
                <a:srgbClr val="000000"/>
              </a:solidFill>
            </a:endParaRPr>
          </a:p>
        </p:txBody>
      </p:sp>
      <p:sp>
        <p:nvSpPr>
          <p:cNvPr id="7" name="Footer Placeholder 6"/>
          <p:cNvSpPr>
            <a:spLocks noGrp="1"/>
          </p:cNvSpPr>
          <p:nvPr>
            <p:ph type="ftr" sz="quarter" idx="11"/>
          </p:nvPr>
        </p:nvSpPr>
        <p:spPr>
          <a:xfrm>
            <a:off x="3200400" y="6324600"/>
            <a:ext cx="2743200" cy="304800"/>
          </a:xfrm>
        </p:spPr>
        <p:txBody>
          <a:bodyPr/>
          <a:lstStyle>
            <a:lvl1pPr>
              <a:defRPr/>
            </a:lvl1pPr>
          </a:lstStyle>
          <a:p>
            <a:pPr>
              <a:defRPr/>
            </a:pPr>
            <a:endParaRPr lang="en-US">
              <a:solidFill>
                <a:srgbClr val="000000"/>
              </a:solidFill>
            </a:endParaRPr>
          </a:p>
        </p:txBody>
      </p:sp>
      <p:sp>
        <p:nvSpPr>
          <p:cNvPr id="8" name="Slide Number Placeholder 7"/>
          <p:cNvSpPr>
            <a:spLocks noGrp="1"/>
          </p:cNvSpPr>
          <p:nvPr>
            <p:ph type="sldNum" sz="quarter" idx="12"/>
          </p:nvPr>
        </p:nvSpPr>
        <p:spPr/>
        <p:txBody>
          <a:bodyPr/>
          <a:lstStyle>
            <a:lvl1pPr>
              <a:defRPr/>
            </a:lvl1pPr>
          </a:lstStyle>
          <a:p>
            <a:pPr>
              <a:defRPr/>
            </a:pPr>
            <a:fld id="{175F68D7-AD0F-42C9-8958-00FB5B5BFB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190207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5240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solidFill>
                  <a:srgbClr val="000000"/>
                </a:solidFill>
              </a:rPr>
              <a:t>11/12/14</a:t>
            </a: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5CB5CE9A-0174-4A05-911D-208E01CD38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3064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11/12/14</a:t>
            </a:r>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FAEDBD0F-1AAE-44C3-B630-C37D59D7D61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r>
              <a:rPr lang="en-US" smtClean="0"/>
              <a:t>11/12/14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EDBD0F-1AAE-44C3-B630-C37D59D7D61A}"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r>
              <a:rPr lang="en-US" smtClean="0"/>
              <a:t>11/12/14</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EDBD0F-1AAE-44C3-B630-C37D59D7D61A}"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11/12/14</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EDBD0F-1AAE-44C3-B630-C37D59D7D61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11/12/14</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EDBD0F-1AAE-44C3-B630-C37D59D7D61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11/12/14</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EDBD0F-1AAE-44C3-B630-C37D59D7D61A}"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11/12/14</a:t>
            </a:r>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FAEDBD0F-1AAE-44C3-B630-C37D59D7D61A}"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r>
              <a:rPr lang="en-US" smtClean="0"/>
              <a:t>11/12/14</a:t>
            </a:r>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AEDBD0F-1AAE-44C3-B630-C37D59D7D61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bookslaptop_300dpi newlogo sz"/>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685800" y="457200"/>
            <a:ext cx="7772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 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3"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ea typeface="ＭＳ Ｐゴシック" pitchFamily="34" charset="-128"/>
              </a:defRPr>
            </a:lvl1pPr>
          </a:lstStyle>
          <a:p>
            <a:pPr fontAlgn="base">
              <a:spcBef>
                <a:spcPct val="0"/>
              </a:spcBef>
              <a:spcAft>
                <a:spcPct val="0"/>
              </a:spcAft>
              <a:defRPr/>
            </a:pPr>
            <a:r>
              <a:rPr lang="en-US" smtClean="0">
                <a:solidFill>
                  <a:srgbClr val="000000"/>
                </a:solidFill>
              </a:rPr>
              <a:t>11/12/14</a:t>
            </a:r>
            <a:endParaRPr lang="en-US">
              <a:solidFill>
                <a:srgbClr val="000000"/>
              </a:solidFill>
            </a:endParaRPr>
          </a:p>
        </p:txBody>
      </p:sp>
      <p:sp>
        <p:nvSpPr>
          <p:cNvPr id="7174" name="Rectangle 6"/>
          <p:cNvSpPr>
            <a:spLocks noGrp="1" noChangeArrowheads="1"/>
          </p:cNvSpPr>
          <p:nvPr>
            <p:ph type="ftr" sz="quarter" idx="3"/>
          </p:nvPr>
        </p:nvSpPr>
        <p:spPr bwMode="auto">
          <a:xfrm>
            <a:off x="3124200" y="6400800"/>
            <a:ext cx="2895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ea typeface="ＭＳ Ｐゴシック" pitchFamily="34" charset="-128"/>
              </a:defRPr>
            </a:lvl1pPr>
          </a:lstStyle>
          <a:p>
            <a:pPr fontAlgn="base">
              <a:spcBef>
                <a:spcPct val="0"/>
              </a:spcBef>
              <a:spcAft>
                <a:spcPct val="0"/>
              </a:spcAft>
              <a:defRPr/>
            </a:pPr>
            <a:endParaRPr lang="en-US">
              <a:solidFill>
                <a:srgbClr val="000000"/>
              </a:solidFill>
            </a:endParaRPr>
          </a:p>
        </p:txBody>
      </p:sp>
      <p:sp>
        <p:nvSpPr>
          <p:cNvPr id="7175" name="Rectangle 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ea typeface="ＭＳ Ｐゴシック" pitchFamily="-108" charset="-128"/>
                <a:cs typeface="+mn-cs"/>
              </a:defRPr>
            </a:lvl1pPr>
          </a:lstStyle>
          <a:p>
            <a:pPr fontAlgn="base">
              <a:spcBef>
                <a:spcPct val="0"/>
              </a:spcBef>
              <a:spcAft>
                <a:spcPct val="0"/>
              </a:spcAft>
              <a:defRPr/>
            </a:pPr>
            <a:fld id="{368F7662-766B-4A2D-BC18-237765940F70}"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4248400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sldNum="0"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ea typeface="ＭＳ Ｐゴシック" pitchFamily="34" charset="-128"/>
          <a:cs typeface="Arial" charset="0"/>
        </a:defRPr>
      </a:lvl2pPr>
      <a:lvl3pPr algn="ctr" rtl="0" eaLnBrk="0" fontAlgn="base" hangingPunct="0">
        <a:spcBef>
          <a:spcPct val="0"/>
        </a:spcBef>
        <a:spcAft>
          <a:spcPct val="0"/>
        </a:spcAft>
        <a:defRPr sz="3200" b="1">
          <a:solidFill>
            <a:schemeClr val="tx2"/>
          </a:solidFill>
          <a:latin typeface="Arial" charset="0"/>
          <a:ea typeface="ＭＳ Ｐゴシック" pitchFamily="34" charset="-128"/>
          <a:cs typeface="Arial" charset="0"/>
        </a:defRPr>
      </a:lvl3pPr>
      <a:lvl4pPr algn="ctr" rtl="0" eaLnBrk="0" fontAlgn="base" hangingPunct="0">
        <a:spcBef>
          <a:spcPct val="0"/>
        </a:spcBef>
        <a:spcAft>
          <a:spcPct val="0"/>
        </a:spcAft>
        <a:defRPr sz="3200" b="1">
          <a:solidFill>
            <a:schemeClr val="tx2"/>
          </a:solidFill>
          <a:latin typeface="Arial" charset="0"/>
          <a:ea typeface="ＭＳ Ｐゴシック" pitchFamily="34" charset="-128"/>
          <a:cs typeface="Arial" charset="0"/>
        </a:defRPr>
      </a:lvl4pPr>
      <a:lvl5pPr algn="ctr" rtl="0" eaLnBrk="0" fontAlgn="base" hangingPunct="0">
        <a:spcBef>
          <a:spcPct val="0"/>
        </a:spcBef>
        <a:spcAft>
          <a:spcPct val="0"/>
        </a:spcAft>
        <a:defRPr sz="3200" b="1">
          <a:solidFill>
            <a:schemeClr val="tx2"/>
          </a:solidFill>
          <a:latin typeface="Arial" charset="0"/>
          <a:ea typeface="ＭＳ Ｐゴシック" pitchFamily="34" charset="-128"/>
          <a:cs typeface="Arial" charset="0"/>
        </a:defRPr>
      </a:lvl5pPr>
      <a:lvl6pPr marL="457200" algn="ctr" rtl="0" fontAlgn="base">
        <a:spcBef>
          <a:spcPct val="0"/>
        </a:spcBef>
        <a:spcAft>
          <a:spcPct val="0"/>
        </a:spcAft>
        <a:defRPr sz="3200" b="1">
          <a:solidFill>
            <a:schemeClr val="tx2"/>
          </a:solidFill>
          <a:latin typeface="Arial" charset="0"/>
          <a:ea typeface="ＭＳ Ｐゴシック" pitchFamily="34" charset="-128"/>
          <a:cs typeface="Arial" charset="0"/>
        </a:defRPr>
      </a:lvl6pPr>
      <a:lvl7pPr marL="914400" algn="ctr" rtl="0" fontAlgn="base">
        <a:spcBef>
          <a:spcPct val="0"/>
        </a:spcBef>
        <a:spcAft>
          <a:spcPct val="0"/>
        </a:spcAft>
        <a:defRPr sz="3200" b="1">
          <a:solidFill>
            <a:schemeClr val="tx2"/>
          </a:solidFill>
          <a:latin typeface="Arial" charset="0"/>
          <a:ea typeface="ＭＳ Ｐゴシック" pitchFamily="34" charset="-128"/>
          <a:cs typeface="Arial" charset="0"/>
        </a:defRPr>
      </a:lvl7pPr>
      <a:lvl8pPr marL="1371600" algn="ctr" rtl="0" fontAlgn="base">
        <a:spcBef>
          <a:spcPct val="0"/>
        </a:spcBef>
        <a:spcAft>
          <a:spcPct val="0"/>
        </a:spcAft>
        <a:defRPr sz="3200" b="1">
          <a:solidFill>
            <a:schemeClr val="tx2"/>
          </a:solidFill>
          <a:latin typeface="Arial" charset="0"/>
          <a:ea typeface="ＭＳ Ｐゴシック" pitchFamily="34" charset="-128"/>
          <a:cs typeface="Arial" charset="0"/>
        </a:defRPr>
      </a:lvl8pPr>
      <a:lvl9pPr marL="1828800" algn="ctr" rtl="0" fontAlgn="base">
        <a:spcBef>
          <a:spcPct val="0"/>
        </a:spcBef>
        <a:spcAft>
          <a:spcPct val="0"/>
        </a:spcAft>
        <a:defRPr sz="3200" b="1">
          <a:solidFill>
            <a:schemeClr val="tx2"/>
          </a:solidFill>
          <a:latin typeface="Arial" charset="0"/>
          <a:ea typeface="ＭＳ Ｐゴシック" pitchFamily="34" charset="-128"/>
          <a:cs typeface="Arial" charset="0"/>
        </a:defRPr>
      </a:lvl9pPr>
    </p:titleStyle>
    <p:bodyStyle>
      <a:lvl1pPr marL="468313" indent="-468313" algn="l" rtl="0" eaLnBrk="0" fontAlgn="base" hangingPunct="0">
        <a:spcBef>
          <a:spcPct val="20000"/>
        </a:spcBef>
        <a:spcAft>
          <a:spcPct val="0"/>
        </a:spcAft>
        <a:buFont typeface="Wingdings" pitchFamily="2" charset="2"/>
        <a:buChar char="&amp;"/>
        <a:defRPr sz="2800">
          <a:solidFill>
            <a:schemeClr val="tx1"/>
          </a:solidFill>
          <a:latin typeface="+mn-lt"/>
          <a:ea typeface="+mn-ea"/>
          <a:cs typeface="+mn-cs"/>
        </a:defRPr>
      </a:lvl1pPr>
      <a:lvl2pPr marL="919163" indent="-336550" algn="l" rtl="0" eaLnBrk="0" fontAlgn="base" hangingPunct="0">
        <a:spcBef>
          <a:spcPct val="20000"/>
        </a:spcBef>
        <a:spcAft>
          <a:spcPct val="0"/>
        </a:spcAft>
        <a:buFont typeface="Wingdings 2" pitchFamily="18" charset="2"/>
        <a:buChar char="*"/>
        <a:defRPr sz="2800">
          <a:solidFill>
            <a:schemeClr val="tx1"/>
          </a:solidFill>
          <a:latin typeface="+mn-lt"/>
          <a:ea typeface="+mn-ea"/>
          <a:cs typeface="+mn-cs"/>
        </a:defRPr>
      </a:lvl2pPr>
      <a:lvl3pPr marL="1374775" indent="-341313" algn="l" rtl="0" eaLnBrk="0" fontAlgn="base" hangingPunct="0">
        <a:spcBef>
          <a:spcPct val="20000"/>
        </a:spcBef>
        <a:spcAft>
          <a:spcPct val="0"/>
        </a:spcAft>
        <a:buFont typeface="Wingdings 2" pitchFamily="18" charset="2"/>
        <a:buChar char="¯"/>
        <a:defRPr sz="2400">
          <a:solidFill>
            <a:schemeClr val="tx1"/>
          </a:solidFill>
          <a:latin typeface="+mn-lt"/>
          <a:ea typeface="+mn-ea"/>
          <a:cs typeface="+mn-cs"/>
        </a:defRPr>
      </a:lvl3pPr>
      <a:lvl4pPr marL="1830388" indent="-341313" algn="l" rtl="0" eaLnBrk="0" fontAlgn="base" hangingPunct="0">
        <a:spcBef>
          <a:spcPct val="20000"/>
        </a:spcBef>
        <a:spcAft>
          <a:spcPct val="0"/>
        </a:spcAft>
        <a:buFont typeface="Wingdings 2" pitchFamily="18" charset="2"/>
        <a:buChar char=""/>
        <a:defRPr sz="2000">
          <a:solidFill>
            <a:schemeClr val="tx1"/>
          </a:solidFill>
          <a:latin typeface="+mn-lt"/>
          <a:ea typeface="+mn-ea"/>
          <a:cs typeface="+mn-cs"/>
        </a:defRPr>
      </a:lvl4pPr>
      <a:lvl5pPr marL="2297113" indent="-352425" algn="l" rtl="0" eaLnBrk="0" fontAlgn="base" hangingPunct="0">
        <a:spcBef>
          <a:spcPct val="20000"/>
        </a:spcBef>
        <a:spcAft>
          <a:spcPct val="0"/>
        </a:spcAft>
        <a:buFont typeface="Arial" charset="0"/>
        <a:buChar char="»"/>
        <a:defRPr sz="2000">
          <a:solidFill>
            <a:schemeClr val="tx1"/>
          </a:solidFill>
          <a:latin typeface="+mn-lt"/>
          <a:ea typeface="+mn-ea"/>
          <a:cs typeface="+mn-cs"/>
        </a:defRPr>
      </a:lvl5pPr>
      <a:lvl6pPr marL="2754313" indent="-352425" algn="l" rtl="0" fontAlgn="base">
        <a:spcBef>
          <a:spcPct val="20000"/>
        </a:spcBef>
        <a:spcAft>
          <a:spcPct val="0"/>
        </a:spcAft>
        <a:buFont typeface="Arial" charset="0"/>
        <a:buChar char="»"/>
        <a:defRPr sz="2000">
          <a:solidFill>
            <a:schemeClr val="tx1"/>
          </a:solidFill>
          <a:latin typeface="+mn-lt"/>
          <a:ea typeface="+mn-ea"/>
          <a:cs typeface="+mn-cs"/>
        </a:defRPr>
      </a:lvl6pPr>
      <a:lvl7pPr marL="3211513" indent="-352425" algn="l" rtl="0" fontAlgn="base">
        <a:spcBef>
          <a:spcPct val="20000"/>
        </a:spcBef>
        <a:spcAft>
          <a:spcPct val="0"/>
        </a:spcAft>
        <a:buFont typeface="Arial" charset="0"/>
        <a:buChar char="»"/>
        <a:defRPr sz="2000">
          <a:solidFill>
            <a:schemeClr val="tx1"/>
          </a:solidFill>
          <a:latin typeface="+mn-lt"/>
          <a:ea typeface="+mn-ea"/>
          <a:cs typeface="+mn-cs"/>
        </a:defRPr>
      </a:lvl7pPr>
      <a:lvl8pPr marL="3668713" indent="-352425" algn="l" rtl="0" fontAlgn="base">
        <a:spcBef>
          <a:spcPct val="20000"/>
        </a:spcBef>
        <a:spcAft>
          <a:spcPct val="0"/>
        </a:spcAft>
        <a:buFont typeface="Arial" charset="0"/>
        <a:buChar char="»"/>
        <a:defRPr sz="2000">
          <a:solidFill>
            <a:schemeClr val="tx1"/>
          </a:solidFill>
          <a:latin typeface="+mn-lt"/>
          <a:ea typeface="+mn-ea"/>
          <a:cs typeface="+mn-cs"/>
        </a:defRPr>
      </a:lvl8pPr>
      <a:lvl9pPr marL="4125913" indent="-352425" algn="l" rtl="0" fontAlgn="base">
        <a:spcBef>
          <a:spcPct val="20000"/>
        </a:spcBef>
        <a:spcAft>
          <a:spcPct val="0"/>
        </a:spcAft>
        <a:buFont typeface="Arial" charset="0"/>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communications.bookshare.org/parent-ambassador-progra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3200400"/>
            <a:ext cx="7239000" cy="1600200"/>
          </a:xfrm>
        </p:spPr>
        <p:txBody>
          <a:bodyPr>
            <a:normAutofit/>
          </a:bodyPr>
          <a:lstStyle/>
          <a:p>
            <a:r>
              <a:rPr lang="en-US" sz="3200" b="1" dirty="0" smtClean="0">
                <a:latin typeface="Calibri"/>
                <a:cs typeface="Calibri"/>
              </a:rPr>
              <a:t>Ronnie Connors and </a:t>
            </a:r>
            <a:r>
              <a:rPr lang="en-US" sz="3200" b="1" dirty="0" err="1" smtClean="0">
                <a:latin typeface="Calibri"/>
                <a:cs typeface="Calibri"/>
              </a:rPr>
              <a:t>Kathi</a:t>
            </a:r>
            <a:r>
              <a:rPr lang="en-US" sz="3200" b="1" dirty="0" smtClean="0">
                <a:latin typeface="Calibri"/>
                <a:cs typeface="Calibri"/>
              </a:rPr>
              <a:t> Tarrant-Parks</a:t>
            </a:r>
            <a:endParaRPr lang="en-US" sz="3200" b="1" dirty="0">
              <a:latin typeface="Calibri"/>
              <a:cs typeface="Calibri"/>
            </a:endParaRPr>
          </a:p>
        </p:txBody>
      </p:sp>
      <p:sp>
        <p:nvSpPr>
          <p:cNvPr id="2" name="Title 1"/>
          <p:cNvSpPr>
            <a:spLocks noGrp="1"/>
          </p:cNvSpPr>
          <p:nvPr>
            <p:ph type="ctrTitle"/>
          </p:nvPr>
        </p:nvSpPr>
        <p:spPr>
          <a:xfrm>
            <a:off x="76200" y="1524000"/>
            <a:ext cx="8915400" cy="1470025"/>
          </a:xfrm>
        </p:spPr>
        <p:txBody>
          <a:bodyPr>
            <a:normAutofit/>
          </a:bodyPr>
          <a:lstStyle/>
          <a:p>
            <a:r>
              <a:rPr lang="en-US" sz="3200" dirty="0" smtClean="0"/>
              <a:t>I’m </a:t>
            </a:r>
            <a:r>
              <a:rPr lang="en-US" sz="3200" dirty="0"/>
              <a:t>a </a:t>
            </a:r>
            <a:r>
              <a:rPr lang="en-US" sz="3200" dirty="0" err="1"/>
              <a:t>Bookshare</a:t>
            </a:r>
            <a:r>
              <a:rPr lang="en-US" sz="3200" dirty="0"/>
              <a:t> </a:t>
            </a:r>
            <a:r>
              <a:rPr lang="en-US" sz="3200" dirty="0" smtClean="0"/>
              <a:t>Sponsor: Now </a:t>
            </a:r>
            <a:r>
              <a:rPr lang="en-US" sz="3200" dirty="0"/>
              <a:t>What Do I Do?</a:t>
            </a:r>
            <a:br>
              <a:rPr lang="en-US" sz="3200" dirty="0"/>
            </a:br>
            <a:endParaRPr lang="en-US" sz="3200" dirty="0"/>
          </a:p>
        </p:txBody>
      </p:sp>
      <p:pic>
        <p:nvPicPr>
          <p:cNvPr id="4" name="Picture 3" descr="booksha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4038600"/>
            <a:ext cx="4365625" cy="2421440"/>
          </a:xfrm>
          <a:prstGeom prst="rect">
            <a:avLst/>
          </a:prstGeom>
        </p:spPr>
      </p:pic>
    </p:spTree>
    <p:extLst>
      <p:ext uri="{BB962C8B-B14F-4D97-AF65-F5344CB8AC3E}">
        <p14:creationId xmlns:p14="http://schemas.microsoft.com/office/powerpoint/2010/main" val="735856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772400" cy="715962"/>
          </a:xfrm>
        </p:spPr>
        <p:txBody>
          <a:bodyPr>
            <a:normAutofit fontScale="90000"/>
          </a:bodyPr>
          <a:lstStyle/>
          <a:p>
            <a:pPr algn="ctr"/>
            <a:r>
              <a:rPr lang="en-US" b="1" dirty="0" smtClean="0">
                <a:solidFill>
                  <a:schemeClr val="accent2"/>
                </a:solidFill>
                <a:latin typeface="Calibri"/>
                <a:cs typeface="Calibri"/>
              </a:rPr>
              <a:t>What is Your </a:t>
            </a:r>
            <a:r>
              <a:rPr lang="en-US" b="1" dirty="0" err="1" smtClean="0">
                <a:solidFill>
                  <a:schemeClr val="accent2"/>
                </a:solidFill>
                <a:latin typeface="Calibri"/>
                <a:cs typeface="Calibri"/>
              </a:rPr>
              <a:t>Bookshare</a:t>
            </a:r>
            <a:r>
              <a:rPr lang="en-US" b="1" dirty="0" smtClean="0">
                <a:solidFill>
                  <a:schemeClr val="accent2"/>
                </a:solidFill>
                <a:latin typeface="Calibri"/>
                <a:cs typeface="Calibri"/>
              </a:rPr>
              <a:t> Status?  </a:t>
            </a:r>
            <a:endParaRPr lang="en-US" b="1" dirty="0">
              <a:solidFill>
                <a:schemeClr val="accent2"/>
              </a:solidFill>
              <a:latin typeface="Calibri"/>
              <a:cs typeface="Calibri"/>
            </a:endParaRPr>
          </a:p>
        </p:txBody>
      </p:sp>
      <p:sp>
        <p:nvSpPr>
          <p:cNvPr id="3" name="Content Placeholder 2"/>
          <p:cNvSpPr>
            <a:spLocks noGrp="1"/>
          </p:cNvSpPr>
          <p:nvPr>
            <p:ph sz="quarter" idx="1"/>
          </p:nvPr>
        </p:nvSpPr>
        <p:spPr>
          <a:xfrm>
            <a:off x="381000" y="1219200"/>
            <a:ext cx="8458200" cy="5410200"/>
          </a:xfrm>
        </p:spPr>
        <p:txBody>
          <a:bodyPr>
            <a:normAutofit/>
          </a:bodyPr>
          <a:lstStyle/>
          <a:p>
            <a:r>
              <a:rPr lang="en-US" sz="3200" dirty="0" smtClean="0">
                <a:latin typeface="Calibri"/>
                <a:cs typeface="Calibri"/>
              </a:rPr>
              <a:t>Does your school have an </a:t>
            </a:r>
            <a:r>
              <a:rPr lang="en-US" sz="3200" b="1" i="1" dirty="0" smtClean="0">
                <a:latin typeface="Calibri"/>
                <a:cs typeface="Calibri"/>
              </a:rPr>
              <a:t>organizational account?</a:t>
            </a:r>
          </a:p>
          <a:p>
            <a:pPr marL="0" indent="0">
              <a:buNone/>
            </a:pPr>
            <a:endParaRPr lang="en-US" sz="3200" dirty="0" smtClean="0">
              <a:latin typeface="Calibri"/>
              <a:cs typeface="Calibri"/>
            </a:endParaRPr>
          </a:p>
          <a:p>
            <a:r>
              <a:rPr lang="en-US" sz="3200" dirty="0" smtClean="0">
                <a:latin typeface="Calibri"/>
                <a:cs typeface="Calibri"/>
              </a:rPr>
              <a:t>If so, have you been added as a </a:t>
            </a:r>
            <a:r>
              <a:rPr lang="en-US" sz="3200" b="1" i="1" dirty="0" smtClean="0">
                <a:latin typeface="Calibri"/>
                <a:cs typeface="Calibri"/>
              </a:rPr>
              <a:t>Sponsor</a:t>
            </a:r>
            <a:r>
              <a:rPr lang="en-US" sz="3200" dirty="0" smtClean="0">
                <a:latin typeface="Calibri"/>
                <a:cs typeface="Calibri"/>
              </a:rPr>
              <a:t>?</a:t>
            </a:r>
          </a:p>
          <a:p>
            <a:endParaRPr lang="en-US" sz="3200" dirty="0" smtClean="0">
              <a:latin typeface="Calibri"/>
              <a:cs typeface="Calibri"/>
            </a:endParaRPr>
          </a:p>
          <a:p>
            <a:r>
              <a:rPr lang="en-US" sz="3200" dirty="0" smtClean="0">
                <a:latin typeface="Calibri"/>
                <a:cs typeface="Calibri"/>
              </a:rPr>
              <a:t>If so, have you added a </a:t>
            </a:r>
            <a:r>
              <a:rPr lang="en-US" sz="3200" b="1" i="1" dirty="0" smtClean="0">
                <a:latin typeface="Calibri"/>
                <a:cs typeface="Calibri"/>
              </a:rPr>
              <a:t>Member</a:t>
            </a:r>
            <a:r>
              <a:rPr lang="en-US" sz="3200" dirty="0" smtClean="0">
                <a:latin typeface="Calibri"/>
                <a:cs typeface="Calibri"/>
              </a:rPr>
              <a:t> (student) and have you </a:t>
            </a:r>
            <a:r>
              <a:rPr lang="en-US" sz="3200" b="1" i="1" dirty="0" smtClean="0">
                <a:latin typeface="Calibri"/>
                <a:cs typeface="Calibri"/>
              </a:rPr>
              <a:t>downloaded books </a:t>
            </a:r>
            <a:r>
              <a:rPr lang="en-US" sz="3200" dirty="0" smtClean="0">
                <a:latin typeface="Calibri"/>
                <a:cs typeface="Calibri"/>
              </a:rPr>
              <a:t>for members?</a:t>
            </a:r>
          </a:p>
          <a:p>
            <a:endParaRPr lang="en-US" sz="3200" dirty="0" smtClean="0">
              <a:latin typeface="Calibri"/>
              <a:cs typeface="Calibri"/>
            </a:endParaRPr>
          </a:p>
          <a:p>
            <a:r>
              <a:rPr lang="en-US" sz="3200" dirty="0" smtClean="0">
                <a:latin typeface="Calibri"/>
                <a:cs typeface="Calibri"/>
              </a:rPr>
              <a:t>If so, have you </a:t>
            </a:r>
            <a:r>
              <a:rPr lang="en-US" sz="3200" b="1" i="1" dirty="0" smtClean="0">
                <a:latin typeface="Calibri"/>
                <a:cs typeface="Calibri"/>
              </a:rPr>
              <a:t>delivered books </a:t>
            </a:r>
            <a:r>
              <a:rPr lang="en-US" sz="3200" dirty="0" smtClean="0">
                <a:latin typeface="Calibri"/>
                <a:cs typeface="Calibri"/>
              </a:rPr>
              <a:t>to the students?</a:t>
            </a:r>
            <a:endParaRPr lang="en-US" sz="3200" dirty="0">
              <a:latin typeface="Calibri"/>
              <a:cs typeface="Calibri"/>
            </a:endParaRPr>
          </a:p>
        </p:txBody>
      </p:sp>
      <p:pic>
        <p:nvPicPr>
          <p:cNvPr id="4" name="Picture 3" descr="bookshar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152400"/>
            <a:ext cx="2083617" cy="1155700"/>
          </a:xfrm>
          <a:prstGeom prst="rect">
            <a:avLst/>
          </a:prstGeom>
        </p:spPr>
      </p:pic>
    </p:spTree>
    <p:extLst>
      <p:ext uri="{BB962C8B-B14F-4D97-AF65-F5344CB8AC3E}">
        <p14:creationId xmlns:p14="http://schemas.microsoft.com/office/powerpoint/2010/main" val="30149203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2"/>
                </a:solidFill>
                <a:latin typeface="Calibri"/>
                <a:cs typeface="Calibri"/>
              </a:rPr>
              <a:t>Adding a Member</a:t>
            </a:r>
            <a:endParaRPr lang="en-US" b="1" dirty="0">
              <a:solidFill>
                <a:schemeClr val="accent2"/>
              </a:solidFill>
              <a:latin typeface="Calibri"/>
              <a:cs typeface="Calibri"/>
            </a:endParaRPr>
          </a:p>
        </p:txBody>
      </p:sp>
      <p:pic>
        <p:nvPicPr>
          <p:cNvPr id="6" name="Content Placeholder 5"/>
          <p:cNvPicPr>
            <a:picLocks noGrp="1"/>
          </p:cNvPicPr>
          <p:nvPr>
            <p:ph sz="quarter" idx="1"/>
          </p:nvPr>
        </p:nvPicPr>
        <p:blipFill rotWithShape="1">
          <a:blip r:embed="rId3"/>
          <a:srcRect l="28227" t="29660" r="882" b="27938"/>
          <a:stretch/>
        </p:blipFill>
        <p:spPr bwMode="auto">
          <a:xfrm>
            <a:off x="838200" y="1524000"/>
            <a:ext cx="7772400" cy="3719120"/>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4"/>
          <a:srcRect l="28549" t="68565" r="1683" b="14629"/>
          <a:stretch/>
        </p:blipFill>
        <p:spPr bwMode="auto">
          <a:xfrm>
            <a:off x="990600" y="5257800"/>
            <a:ext cx="6477000" cy="914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953983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772400" cy="685800"/>
          </a:xfrm>
        </p:spPr>
        <p:txBody>
          <a:bodyPr/>
          <a:lstStyle/>
          <a:p>
            <a:r>
              <a:rPr lang="en-US" sz="3600" dirty="0" smtClean="0">
                <a:latin typeface="Calibri"/>
                <a:cs typeface="Calibri"/>
              </a:rPr>
              <a:t>What is a Print Disability? </a:t>
            </a:r>
            <a:endParaRPr lang="en-US" sz="3600" dirty="0">
              <a:latin typeface="Calibri"/>
              <a:cs typeface="Calibri"/>
            </a:endParaRPr>
          </a:p>
        </p:txBody>
      </p:sp>
      <p:sp>
        <p:nvSpPr>
          <p:cNvPr id="6" name="Content Placeholder 5"/>
          <p:cNvSpPr>
            <a:spLocks noGrp="1"/>
          </p:cNvSpPr>
          <p:nvPr>
            <p:ph idx="1"/>
          </p:nvPr>
        </p:nvSpPr>
        <p:spPr>
          <a:xfrm>
            <a:off x="533400" y="1066800"/>
            <a:ext cx="8001000" cy="5334000"/>
          </a:xfrm>
        </p:spPr>
        <p:txBody>
          <a:bodyPr/>
          <a:lstStyle/>
          <a:p>
            <a:r>
              <a:rPr lang="en-US" sz="3200" dirty="0" smtClean="0">
                <a:latin typeface="Calibri"/>
                <a:cs typeface="Calibri"/>
              </a:rPr>
              <a:t>A print disability is a physically-based disability that makes it very difficult or impossible to read standard print. </a:t>
            </a:r>
          </a:p>
          <a:p>
            <a:pPr marL="0" indent="0">
              <a:buNone/>
            </a:pPr>
            <a:endParaRPr lang="en-US" sz="800" dirty="0" smtClean="0">
              <a:cs typeface="ＭＳ Ｐゴシック"/>
            </a:endParaRPr>
          </a:p>
          <a:p>
            <a:r>
              <a:rPr lang="en-US" sz="3200" dirty="0" smtClean="0">
                <a:latin typeface="Calibri"/>
                <a:cs typeface="Calibri"/>
              </a:rPr>
              <a:t>These include:</a:t>
            </a:r>
          </a:p>
          <a:p>
            <a:pPr lvl="1"/>
            <a:r>
              <a:rPr lang="en-US" dirty="0" smtClean="0">
                <a:cs typeface="ＭＳ Ｐゴシック"/>
              </a:rPr>
              <a:t>blindness or low vision, </a:t>
            </a:r>
          </a:p>
          <a:p>
            <a:pPr lvl="1"/>
            <a:r>
              <a:rPr lang="en-US" dirty="0" smtClean="0">
                <a:cs typeface="ＭＳ Ｐゴシック"/>
              </a:rPr>
              <a:t>a physical disability in which an individual cannot hold a book or turn the pages of a book, or </a:t>
            </a:r>
          </a:p>
          <a:p>
            <a:pPr lvl="1"/>
            <a:r>
              <a:rPr lang="en-US" dirty="0" smtClean="0">
                <a:cs typeface="ＭＳ Ｐゴシック"/>
              </a:rPr>
              <a:t>A documented learning or reading disability</a:t>
            </a:r>
            <a:endParaRPr lang="en-US" dirty="0"/>
          </a:p>
        </p:txBody>
      </p:sp>
    </p:spTree>
    <p:extLst>
      <p:ext uri="{BB962C8B-B14F-4D97-AF65-F5344CB8AC3E}">
        <p14:creationId xmlns:p14="http://schemas.microsoft.com/office/powerpoint/2010/main" val="3236529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idx="4294967295"/>
          </p:nvPr>
        </p:nvSpPr>
        <p:spPr>
          <a:xfrm>
            <a:off x="685800" y="381000"/>
            <a:ext cx="7772400" cy="609600"/>
          </a:xfrm>
        </p:spPr>
        <p:txBody>
          <a:bodyPr/>
          <a:lstStyle/>
          <a:p>
            <a:r>
              <a:rPr lang="en-US" sz="4000" dirty="0" smtClean="0"/>
              <a:t>Eligible Students </a:t>
            </a:r>
          </a:p>
        </p:txBody>
      </p:sp>
      <p:graphicFrame>
        <p:nvGraphicFramePr>
          <p:cNvPr id="179204" name="Group 4"/>
          <p:cNvGraphicFramePr>
            <a:graphicFrameLocks noGrp="1"/>
          </p:cNvGraphicFramePr>
          <p:nvPr>
            <p:extLst>
              <p:ext uri="{D42A27DB-BD31-4B8C-83A1-F6EECF244321}">
                <p14:modId xmlns:p14="http://schemas.microsoft.com/office/powerpoint/2010/main" val="2735323437"/>
              </p:ext>
            </p:extLst>
          </p:nvPr>
        </p:nvGraphicFramePr>
        <p:xfrm>
          <a:off x="685800" y="1143000"/>
          <a:ext cx="7772400" cy="4905375"/>
        </p:xfrm>
        <a:graphic>
          <a:graphicData uri="http://schemas.openxmlformats.org/drawingml/2006/table">
            <a:tbl>
              <a:tblPr/>
              <a:tblGrid>
                <a:gridCol w="2608612"/>
                <a:gridCol w="2582703"/>
                <a:gridCol w="2581085"/>
              </a:tblGrid>
              <a:tr h="54311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pitchFamily="-108" charset="-128"/>
                        </a:rPr>
                        <a:t>Disability</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33"/>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ＭＳ Ｐゴシック" pitchFamily="-108" charset="-128"/>
                        </a:rPr>
                        <a:t>Qualified/Not Qualified</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33"/>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pitchFamily="-108" charset="-128"/>
                        </a:rPr>
                        <a:t>Examples of Competent Authorities</a:t>
                      </a: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33"/>
                    </a:solidFill>
                  </a:tcPr>
                </a:tc>
              </a:tr>
              <a:tr h="1403723">
                <a:tc>
                  <a:txBody>
                    <a:bodyPr/>
                    <a:lstStyle/>
                    <a:p>
                      <a:pPr fontAlgn="base"/>
                      <a:r>
                        <a:rPr lang="en-US" sz="1100" b="0" i="0" kern="1200" dirty="0" smtClean="0">
                          <a:solidFill>
                            <a:schemeClr val="tx1"/>
                          </a:solidFill>
                          <a:effectLst/>
                          <a:latin typeface="+mn-lt"/>
                          <a:ea typeface="+mn-ea"/>
                          <a:cs typeface="+mn-cs"/>
                        </a:rPr>
                        <a:t>Visual Impairment (VI)</a:t>
                      </a:r>
                    </a:p>
                    <a:p>
                      <a:pPr fontAlgn="base"/>
                      <a:r>
                        <a:rPr lang="en-US" sz="1100" b="0" i="0" kern="1200" dirty="0" smtClean="0">
                          <a:solidFill>
                            <a:schemeClr val="tx1"/>
                          </a:solidFill>
                          <a:effectLst/>
                          <a:latin typeface="+mn-lt"/>
                          <a:ea typeface="+mn-ea"/>
                          <a:cs typeface="+mn-cs"/>
                        </a:rPr>
                        <a:t>Blindness / Low vision</a:t>
                      </a:r>
                      <a:endParaRPr lang="en-US" sz="1100" b="0" i="0" kern="1200" dirty="0">
                        <a:solidFill>
                          <a:schemeClr val="tx1"/>
                        </a:solidFill>
                        <a:effectLst/>
                        <a:latin typeface="+mn-lt"/>
                        <a:ea typeface="+mn-ea"/>
                        <a:cs typeface="+mn-cs"/>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1100" b="0" i="0" kern="1200" dirty="0" smtClean="0">
                          <a:solidFill>
                            <a:schemeClr val="tx1"/>
                          </a:solidFill>
                          <a:effectLst/>
                          <a:latin typeface="+mn-lt"/>
                          <a:ea typeface="+mn-ea"/>
                          <a:cs typeface="+mn-cs"/>
                        </a:rPr>
                        <a:t>Qualified, if confirmed by a listed Competent Authority</a:t>
                      </a:r>
                      <a:endParaRPr kumimoji="0" lang="en-US" sz="1100" b="0" i="0" u="none" strike="noStrike" cap="none" normalizeH="0" baseline="0" dirty="0" smtClean="0">
                        <a:ln>
                          <a:noFill/>
                        </a:ln>
                        <a:solidFill>
                          <a:schemeClr val="tx1"/>
                        </a:solidFill>
                        <a:effectLst/>
                        <a:latin typeface="Arial" charset="0"/>
                        <a:ea typeface="ＭＳ Ｐゴシック" pitchFamily="-108"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kern="1200" cap="none" normalizeH="0" baseline="0" dirty="0" smtClean="0">
                        <a:ln>
                          <a:noFill/>
                        </a:ln>
                        <a:solidFill>
                          <a:schemeClr val="tx1"/>
                        </a:solidFill>
                        <a:effectLst/>
                        <a:latin typeface="Arial" charset="0"/>
                        <a:ea typeface="ＭＳ Ｐゴシック" pitchFamily="-108" charset="-128"/>
                        <a:cs typeface="Times New Roman" pitchFamily="-10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1100" b="0" i="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100" b="0" i="0" kern="1200" dirty="0" smtClean="0">
                          <a:solidFill>
                            <a:schemeClr val="tx1"/>
                          </a:solidFill>
                          <a:effectLst/>
                          <a:latin typeface="+mn-lt"/>
                          <a:ea typeface="+mn-ea"/>
                          <a:cs typeface="+mn-cs"/>
                        </a:rPr>
                        <a:t>A family doctor or other medical professional, physical therapist, resource specialist, Special Education teacher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kern="1200" cap="none" normalizeH="0" baseline="0" dirty="0" smtClean="0">
                        <a:ln>
                          <a:noFill/>
                        </a:ln>
                        <a:solidFill>
                          <a:schemeClr val="tx1"/>
                        </a:solidFill>
                        <a:effectLst/>
                        <a:latin typeface="+mn-lt"/>
                        <a:ea typeface="+mn-ea"/>
                        <a:cs typeface="+mn-cs"/>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95844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1100" b="0" i="0" kern="1200" dirty="0" smtClean="0">
                          <a:solidFill>
                            <a:schemeClr val="tx1"/>
                          </a:solidFill>
                          <a:effectLst/>
                          <a:latin typeface="+mn-lt"/>
                          <a:ea typeface="+mn-ea"/>
                          <a:cs typeface="+mn-cs"/>
                        </a:rPr>
                        <a:t>Physical Disability (PD)</a:t>
                      </a:r>
                      <a:endParaRPr kumimoji="0" lang="en-US" sz="1100" b="0" i="0" u="none" strike="noStrike" cap="none" normalizeH="0" baseline="0" dirty="0" smtClean="0">
                        <a:ln>
                          <a:noFill/>
                        </a:ln>
                        <a:solidFill>
                          <a:schemeClr val="tx1"/>
                        </a:solidFill>
                        <a:effectLst/>
                        <a:latin typeface="Arial" charset="0"/>
                        <a:ea typeface="ＭＳ Ｐゴシック" pitchFamily="-108" charset="-128"/>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1100" b="0" i="0" kern="1200" dirty="0" smtClean="0">
                          <a:solidFill>
                            <a:schemeClr val="tx1"/>
                          </a:solidFill>
                          <a:effectLst/>
                          <a:latin typeface="+mn-lt"/>
                          <a:ea typeface="+mn-ea"/>
                          <a:cs typeface="+mn-cs"/>
                        </a:rPr>
                        <a:t>Qualified, if confirmed by a listed Competent Authority that the disability significantly affects the use of printed materials</a:t>
                      </a:r>
                      <a:endParaRPr kumimoji="0" lang="en-US" sz="1100" b="0" i="0" u="none" strike="noStrike" cap="none" normalizeH="0" baseline="0" dirty="0" smtClean="0">
                        <a:ln>
                          <a:noFill/>
                        </a:ln>
                        <a:solidFill>
                          <a:schemeClr val="tx1"/>
                        </a:solidFill>
                        <a:effectLst/>
                        <a:latin typeface="Arial" charset="0"/>
                        <a:ea typeface="ＭＳ Ｐゴシック" pitchFamily="-108"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r>
              <a:tr h="1038315">
                <a:tc>
                  <a:txBody>
                    <a:bodyPr/>
                    <a:lstStyle/>
                    <a:p>
                      <a:pPr fontAlgn="base"/>
                      <a:r>
                        <a:rPr lang="en-US" sz="1100" b="0" i="0" kern="1200" dirty="0" smtClean="0">
                          <a:solidFill>
                            <a:schemeClr val="tx1"/>
                          </a:solidFill>
                          <a:effectLst/>
                          <a:latin typeface="+mn-lt"/>
                          <a:ea typeface="+mn-ea"/>
                          <a:cs typeface="+mn-cs"/>
                        </a:rPr>
                        <a:t>Learning Disability (LD)</a:t>
                      </a:r>
                    </a:p>
                    <a:p>
                      <a:pPr fontAlgn="base"/>
                      <a:endParaRPr lang="en-US" sz="1100" b="0" i="0" kern="1200" dirty="0" smtClean="0">
                        <a:solidFill>
                          <a:schemeClr val="tx1"/>
                        </a:solidFill>
                        <a:effectLst/>
                        <a:latin typeface="+mn-lt"/>
                        <a:ea typeface="+mn-ea"/>
                        <a:cs typeface="+mn-cs"/>
                      </a:endParaRPr>
                    </a:p>
                    <a:p>
                      <a:pPr fontAlgn="base"/>
                      <a:r>
                        <a:rPr lang="en-US" sz="1100" b="0" i="0" kern="1200" dirty="0" smtClean="0">
                          <a:solidFill>
                            <a:schemeClr val="tx1"/>
                          </a:solidFill>
                          <a:effectLst/>
                          <a:latin typeface="+mn-lt"/>
                          <a:ea typeface="+mn-ea"/>
                          <a:cs typeface="+mn-cs"/>
                        </a:rPr>
                        <a:t>Reading Disability</a:t>
                      </a:r>
                      <a:endParaRPr lang="en-US" sz="1100" b="0" i="0" kern="1200" dirty="0">
                        <a:solidFill>
                          <a:schemeClr val="tx1"/>
                        </a:solidFill>
                        <a:effectLst/>
                        <a:latin typeface="+mn-lt"/>
                        <a:ea typeface="+mn-ea"/>
                        <a:cs typeface="+mn-cs"/>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1100" b="0" i="0" kern="1200" dirty="0" smtClean="0">
                          <a:solidFill>
                            <a:schemeClr val="tx1"/>
                          </a:solidFill>
                          <a:effectLst/>
                          <a:latin typeface="+mn-lt"/>
                          <a:ea typeface="+mn-ea"/>
                          <a:cs typeface="+mn-cs"/>
                        </a:rPr>
                        <a:t>Qualified, if confirmed by a listed Competent Authority, that the disability has a physical basis and significantly affects the use of print</a:t>
                      </a:r>
                      <a:endParaRPr kumimoji="0" lang="en-US" sz="1100" b="0" i="0" u="none" strike="noStrike" cap="none" normalizeH="0" baseline="0" dirty="0" smtClean="0">
                        <a:ln>
                          <a:noFill/>
                        </a:ln>
                        <a:solidFill>
                          <a:schemeClr val="tx1"/>
                        </a:solidFill>
                        <a:effectLst/>
                        <a:latin typeface="Arial" charset="0"/>
                        <a:ea typeface="ＭＳ Ｐゴシック" pitchFamily="-108"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vMerge="1">
                  <a:txBody>
                    <a:bodyPr/>
                    <a:lstStyle/>
                    <a:p>
                      <a:endParaRPr lang="en-US"/>
                    </a:p>
                  </a:txBody>
                  <a:tcPr/>
                </a:tc>
              </a:tr>
              <a:tr h="67224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pitchFamily="-108" charset="-128"/>
                        </a:rPr>
                        <a:t>Autism</a:t>
                      </a:r>
                      <a:br>
                        <a:rPr kumimoji="0" lang="en-US" sz="1100" b="0" i="0" u="none" strike="noStrike" cap="none" normalizeH="0" baseline="0" dirty="0" smtClean="0">
                          <a:ln>
                            <a:noFill/>
                          </a:ln>
                          <a:solidFill>
                            <a:schemeClr val="tx1"/>
                          </a:solidFill>
                          <a:effectLst/>
                          <a:latin typeface="Arial" charset="0"/>
                          <a:ea typeface="ＭＳ Ｐゴシック" pitchFamily="-108" charset="-128"/>
                        </a:rPr>
                      </a:br>
                      <a:r>
                        <a:rPr kumimoji="0" lang="en-US" sz="1100" b="0" i="0" u="none" strike="noStrike" cap="none" normalizeH="0" baseline="0" dirty="0" smtClean="0">
                          <a:ln>
                            <a:noFill/>
                          </a:ln>
                          <a:solidFill>
                            <a:schemeClr val="tx1"/>
                          </a:solidFill>
                          <a:effectLst/>
                          <a:latin typeface="Arial" charset="0"/>
                          <a:ea typeface="ＭＳ Ｐゴシック" pitchFamily="-108" charset="-128"/>
                        </a:rPr>
                        <a:t>Emotional disabilities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pitchFamily="-108" charset="-128"/>
                        </a:rPr>
                        <a:t>ADHD</a:t>
                      </a: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fontAlgn="base"/>
                      <a:endParaRPr lang="en-US" sz="1100" b="0" i="0" kern="1200" dirty="0" smtClean="0">
                        <a:solidFill>
                          <a:schemeClr val="tx1"/>
                        </a:solidFill>
                        <a:effectLst/>
                        <a:latin typeface="+mn-lt"/>
                        <a:ea typeface="+mn-ea"/>
                        <a:cs typeface="+mn-cs"/>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1100" b="0" i="0" kern="1200" dirty="0" smtClean="0">
                          <a:solidFill>
                            <a:schemeClr val="tx1"/>
                          </a:solidFill>
                          <a:effectLst/>
                          <a:latin typeface="+mn-lt"/>
                          <a:ea typeface="+mn-ea"/>
                          <a:cs typeface="+mn-cs"/>
                        </a:rPr>
                        <a:t>Examples listed above</a:t>
                      </a:r>
                      <a:endParaRPr kumimoji="0" lang="en-US" sz="1100" b="0" i="0" u="none" strike="noStrike" cap="none" normalizeH="0" baseline="0" dirty="0" smtClean="0">
                        <a:ln>
                          <a:noFill/>
                        </a:ln>
                        <a:solidFill>
                          <a:schemeClr val="tx1"/>
                        </a:solidFill>
                        <a:effectLst/>
                        <a:latin typeface="Arial" charset="0"/>
                        <a:ea typeface="ＭＳ Ｐゴシック" pitchFamily="-108" charset="-128"/>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8953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ea typeface="ＭＳ Ｐゴシック" pitchFamily="-108" charset="-128"/>
                          <a:cs typeface="Times New Roman" pitchFamily="-108" charset="0"/>
                        </a:rPr>
                        <a:t>ESL and ELL</a:t>
                      </a:r>
                      <a:endParaRPr kumimoji="0" lang="en-US" sz="1100" b="0" i="0" u="none" strike="noStrike" cap="none" normalizeH="0" baseline="0" dirty="0" smtClean="0">
                        <a:ln>
                          <a:noFill/>
                        </a:ln>
                        <a:solidFill>
                          <a:schemeClr val="tx1"/>
                        </a:solidFill>
                        <a:effectLst/>
                        <a:latin typeface="Arial" charset="0"/>
                        <a:ea typeface="ＭＳ Ｐゴシック" pitchFamily="-108" charset="-128"/>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r>
            </a:tbl>
          </a:graphicData>
        </a:graphic>
      </p:graphicFrame>
      <p:sp>
        <p:nvSpPr>
          <p:cNvPr id="10272" name="AutoShape 255"/>
          <p:cNvSpPr>
            <a:spLocks noChangeArrowheads="1"/>
          </p:cNvSpPr>
          <p:nvPr/>
        </p:nvSpPr>
        <p:spPr bwMode="auto">
          <a:xfrm>
            <a:off x="7391400" y="304800"/>
            <a:ext cx="1419225" cy="695325"/>
          </a:xfrm>
          <a:prstGeom prst="wedgeRoundRectCallout">
            <a:avLst>
              <a:gd name="adj1" fmla="val -32773"/>
              <a:gd name="adj2" fmla="val 72375"/>
              <a:gd name="adj3" fmla="val 16667"/>
            </a:avLst>
          </a:prstGeom>
          <a:solidFill>
            <a:srgbClr val="FFFF99"/>
          </a:solidFill>
          <a:ln w="28575">
            <a:solidFill>
              <a:schemeClr val="tx1"/>
            </a:solidFill>
            <a:miter lim="800000"/>
            <a:headEnd/>
            <a:tailEnd/>
          </a:ln>
        </p:spPr>
        <p:txBody>
          <a:bodyPr/>
          <a:lstStyle/>
          <a:p>
            <a:pPr algn="ctr" eaLnBrk="0" hangingPunct="0"/>
            <a:r>
              <a:rPr lang="en-US" sz="1300" b="1" i="1" dirty="0"/>
              <a:t>Record of disability kept at school!</a:t>
            </a:r>
          </a:p>
          <a:p>
            <a:pPr algn="ctr" eaLnBrk="0" hangingPunct="0"/>
            <a:endParaRPr lang="en-US" sz="1300" dirty="0"/>
          </a:p>
        </p:txBody>
      </p:sp>
      <p:cxnSp>
        <p:nvCxnSpPr>
          <p:cNvPr id="3" name="Straight Connector 2"/>
          <p:cNvCxnSpPr/>
          <p:nvPr/>
        </p:nvCxnSpPr>
        <p:spPr>
          <a:xfrm>
            <a:off x="5943600" y="32004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274" name="TextBox 6"/>
          <p:cNvSpPr txBox="1">
            <a:spLocks noChangeArrowheads="1"/>
          </p:cNvSpPr>
          <p:nvPr/>
        </p:nvSpPr>
        <p:spPr bwMode="auto">
          <a:xfrm>
            <a:off x="5943600" y="1828800"/>
            <a:ext cx="2514600" cy="1277938"/>
          </a:xfrm>
          <a:prstGeom prst="rect">
            <a:avLst/>
          </a:prstGeom>
          <a:noFill/>
          <a:ln w="9525">
            <a:noFill/>
            <a:miter lim="800000"/>
            <a:headEnd/>
            <a:tailEnd/>
          </a:ln>
        </p:spPr>
        <p:txBody>
          <a:bodyPr>
            <a:spAutoFit/>
          </a:bodyPr>
          <a:lstStyle/>
          <a:p>
            <a:r>
              <a:rPr lang="en-US" sz="1100"/>
              <a:t>A family doctor, ophthalmologist, optometrist, Teacher of the Visually Impaired, Special Education teacher; Certification from the National Library Service for the Blind and Physically Handicapped in the U.S. or similar national body in other countries</a:t>
            </a:r>
          </a:p>
        </p:txBody>
      </p:sp>
      <p:sp>
        <p:nvSpPr>
          <p:cNvPr id="10275" name="TextBox 7"/>
          <p:cNvSpPr txBox="1">
            <a:spLocks noChangeArrowheads="1"/>
          </p:cNvSpPr>
          <p:nvPr/>
        </p:nvSpPr>
        <p:spPr bwMode="auto">
          <a:xfrm>
            <a:off x="5943600" y="4191000"/>
            <a:ext cx="2590800" cy="938719"/>
          </a:xfrm>
          <a:prstGeom prst="rect">
            <a:avLst/>
          </a:prstGeom>
          <a:noFill/>
          <a:ln w="9525">
            <a:noFill/>
            <a:miter lim="800000"/>
            <a:headEnd/>
            <a:tailEnd/>
          </a:ln>
        </p:spPr>
        <p:txBody>
          <a:bodyPr wrap="square">
            <a:spAutoFit/>
          </a:bodyPr>
          <a:lstStyle/>
          <a:p>
            <a:r>
              <a:rPr lang="en-US" sz="1100" dirty="0"/>
              <a:t>A neurologist, psychiatrist, learning disability specialist, Special Education teacher, school psychologist, or clinical psychologist with a background in learning disabilities</a:t>
            </a:r>
          </a:p>
        </p:txBody>
      </p:sp>
      <p:cxnSp>
        <p:nvCxnSpPr>
          <p:cNvPr id="12" name="Straight Connector 11"/>
          <p:cNvCxnSpPr/>
          <p:nvPr/>
        </p:nvCxnSpPr>
        <p:spPr>
          <a:xfrm>
            <a:off x="5943600" y="4191000"/>
            <a:ext cx="2590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277" name="TextBox 8"/>
          <p:cNvSpPr txBox="1">
            <a:spLocks noChangeArrowheads="1"/>
          </p:cNvSpPr>
          <p:nvPr/>
        </p:nvSpPr>
        <p:spPr bwMode="auto">
          <a:xfrm>
            <a:off x="3352800" y="5029200"/>
            <a:ext cx="2514600" cy="938212"/>
          </a:xfrm>
          <a:prstGeom prst="rect">
            <a:avLst/>
          </a:prstGeom>
          <a:noFill/>
          <a:ln w="9525">
            <a:noFill/>
            <a:miter lim="800000"/>
            <a:headEnd/>
            <a:tailEnd/>
          </a:ln>
        </p:spPr>
        <p:txBody>
          <a:bodyPr>
            <a:spAutoFit/>
          </a:bodyPr>
          <a:lstStyle/>
          <a:p>
            <a:r>
              <a:rPr lang="en-US" sz="1100" b="1" dirty="0"/>
              <a:t>Not qualified under this diagnosis</a:t>
            </a:r>
            <a:r>
              <a:rPr lang="en-US" sz="1100" dirty="0"/>
              <a:t>, unless accompanied by a qualifying visual, physical, learning or reading disability as certified by a Competent Authority as above</a:t>
            </a:r>
          </a:p>
        </p:txBody>
      </p:sp>
    </p:spTree>
    <p:extLst>
      <p:ext uri="{BB962C8B-B14F-4D97-AF65-F5344CB8AC3E}">
        <p14:creationId xmlns:p14="http://schemas.microsoft.com/office/powerpoint/2010/main" val="7949023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bwMode="auto">
          <a:xfrm>
            <a:off x="6553200" y="6248400"/>
            <a:ext cx="1905000" cy="457200"/>
          </a:xfrm>
          <a:prstGeom prst="rect">
            <a:avLst/>
          </a:prstGeom>
          <a:noFill/>
          <a:ln>
            <a:miter lim="800000"/>
            <a:headEnd/>
            <a:tailEnd/>
          </a:ln>
        </p:spPr>
        <p:txBody>
          <a:bodyPr/>
          <a:lstStyle/>
          <a:p>
            <a:pPr algn="r" eaLnBrk="0" hangingPunct="0">
              <a:defRPr/>
            </a:pPr>
            <a:fld id="{395F4F1D-7E35-4F7B-A7AB-8D3DDD3D9DE1}" type="slidenum">
              <a:rPr lang="en-US" sz="1400">
                <a:ea typeface="ＭＳ Ｐゴシック" pitchFamily="-108" charset="-128"/>
                <a:cs typeface="+mn-cs"/>
              </a:rPr>
              <a:pPr algn="r" eaLnBrk="0" hangingPunct="0">
                <a:defRPr/>
              </a:pPr>
              <a:t>14</a:t>
            </a:fld>
            <a:endParaRPr lang="en-US" sz="1400">
              <a:ea typeface="ＭＳ Ｐゴシック" pitchFamily="-108" charset="-128"/>
              <a:cs typeface="+mn-cs"/>
            </a:endParaRPr>
          </a:p>
        </p:txBody>
      </p:sp>
      <p:sp>
        <p:nvSpPr>
          <p:cNvPr id="80898" name="Title 1"/>
          <p:cNvSpPr>
            <a:spLocks noGrp="1"/>
          </p:cNvSpPr>
          <p:nvPr>
            <p:ph type="title" idx="4294967295"/>
          </p:nvPr>
        </p:nvSpPr>
        <p:spPr>
          <a:xfrm>
            <a:off x="685800" y="457200"/>
            <a:ext cx="8001000" cy="990600"/>
          </a:xfrm>
        </p:spPr>
        <p:txBody>
          <a:bodyPr/>
          <a:lstStyle/>
          <a:p>
            <a:r>
              <a:rPr lang="en-US" sz="3600" dirty="0" smtClean="0">
                <a:latin typeface="Calibri"/>
                <a:cs typeface="Calibri"/>
              </a:rPr>
              <a:t>Value-Add Option for Members</a:t>
            </a:r>
            <a:br>
              <a:rPr lang="en-US" sz="3600" dirty="0" smtClean="0">
                <a:latin typeface="Calibri"/>
                <a:cs typeface="Calibri"/>
              </a:rPr>
            </a:br>
            <a:r>
              <a:rPr lang="en-US" sz="3600" dirty="0" smtClean="0">
                <a:solidFill>
                  <a:schemeClr val="accent2"/>
                </a:solidFill>
                <a:latin typeface="Calibri"/>
                <a:cs typeface="Calibri"/>
              </a:rPr>
              <a:t>Individual Membership</a:t>
            </a:r>
          </a:p>
        </p:txBody>
      </p:sp>
      <p:sp>
        <p:nvSpPr>
          <p:cNvPr id="80899" name="Content Placeholder 2"/>
          <p:cNvSpPr>
            <a:spLocks noGrp="1"/>
          </p:cNvSpPr>
          <p:nvPr>
            <p:ph idx="4294967295"/>
          </p:nvPr>
        </p:nvSpPr>
        <p:spPr>
          <a:xfrm>
            <a:off x="762000" y="1447800"/>
            <a:ext cx="7772400" cy="4572000"/>
          </a:xfrm>
        </p:spPr>
        <p:txBody>
          <a:bodyPr/>
          <a:lstStyle/>
          <a:p>
            <a:pPr>
              <a:buFont typeface="Wingdings" pitchFamily="2" charset="2"/>
              <a:buNone/>
            </a:pPr>
            <a:r>
              <a:rPr lang="en-US" b="1" dirty="0" smtClean="0">
                <a:latin typeface="Calibri"/>
                <a:cs typeface="Calibri"/>
              </a:rPr>
              <a:t>Benefits</a:t>
            </a:r>
            <a:r>
              <a:rPr lang="en-US" dirty="0" smtClean="0">
                <a:latin typeface="Calibri"/>
                <a:cs typeface="Calibri"/>
              </a:rPr>
              <a:t>:</a:t>
            </a:r>
          </a:p>
          <a:p>
            <a:r>
              <a:rPr lang="en-US" sz="2400" dirty="0" smtClean="0">
                <a:latin typeface="Calibri"/>
                <a:cs typeface="Calibri"/>
              </a:rPr>
              <a:t>Students can take school work home and study</a:t>
            </a:r>
          </a:p>
          <a:p>
            <a:r>
              <a:rPr lang="en-US" sz="2400" dirty="0" smtClean="0">
                <a:latin typeface="Calibri"/>
                <a:cs typeface="Calibri"/>
              </a:rPr>
              <a:t>Install free reading tools on home computer</a:t>
            </a:r>
          </a:p>
          <a:p>
            <a:r>
              <a:rPr lang="en-US" sz="2400" dirty="0" smtClean="0">
                <a:latin typeface="Calibri"/>
                <a:cs typeface="Calibri"/>
              </a:rPr>
              <a:t>Download own books, including fun, leisure books</a:t>
            </a:r>
          </a:p>
          <a:p>
            <a:r>
              <a:rPr lang="en-US" sz="2400" dirty="0" smtClean="0">
                <a:latin typeface="Calibri"/>
                <a:cs typeface="Calibri"/>
              </a:rPr>
              <a:t>Build reading skills and independence year-round</a:t>
            </a:r>
          </a:p>
          <a:p>
            <a:r>
              <a:rPr lang="en-US" sz="2400" dirty="0">
                <a:latin typeface="Calibri"/>
                <a:cs typeface="Calibri"/>
              </a:rPr>
              <a:t>Can easily transition to postsecondary education and adulthood</a:t>
            </a:r>
          </a:p>
          <a:p>
            <a:r>
              <a:rPr lang="en-US" sz="2400" dirty="0" smtClean="0">
                <a:latin typeface="Calibri"/>
                <a:cs typeface="Calibri"/>
              </a:rPr>
              <a:t>Easy to sign-up or connect an existing membership. </a:t>
            </a:r>
          </a:p>
          <a:p>
            <a:r>
              <a:rPr lang="en-US" sz="2400" dirty="0" smtClean="0">
                <a:latin typeface="Calibri"/>
                <a:cs typeface="Calibri"/>
              </a:rPr>
              <a:t>FREE for all students who qualify at school, </a:t>
            </a:r>
            <a:r>
              <a:rPr lang="en-US" sz="2400" u="sng" dirty="0" smtClean="0">
                <a:latin typeface="Calibri"/>
                <a:cs typeface="Calibri"/>
              </a:rPr>
              <a:t>sign them up today!</a:t>
            </a:r>
          </a:p>
          <a:p>
            <a:endParaRPr lang="en-US" sz="2400" dirty="0" smtClean="0"/>
          </a:p>
          <a:p>
            <a:endParaRPr lang="en-US" sz="2400" dirty="0" smtClean="0"/>
          </a:p>
        </p:txBody>
      </p:sp>
    </p:spTree>
    <p:extLst>
      <p:ext uri="{BB962C8B-B14F-4D97-AF65-F5344CB8AC3E}">
        <p14:creationId xmlns:p14="http://schemas.microsoft.com/office/powerpoint/2010/main" val="627877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304800"/>
            <a:ext cx="7772400" cy="990600"/>
          </a:xfrm>
        </p:spPr>
        <p:txBody>
          <a:bodyPr/>
          <a:lstStyle/>
          <a:p>
            <a:r>
              <a:rPr lang="en-US" dirty="0"/>
              <a:t>Encouraging Individual Memberships </a:t>
            </a:r>
            <a:r>
              <a:rPr lang="en-US" sz="3600" dirty="0"/>
              <a:t/>
            </a:r>
            <a:br>
              <a:rPr lang="en-US" sz="3600" dirty="0"/>
            </a:br>
            <a:r>
              <a:rPr lang="en-US" sz="2800" dirty="0">
                <a:solidFill>
                  <a:schemeClr val="accent2"/>
                </a:solidFill>
              </a:rPr>
              <a:t>Teachers Can Make the Process Easy!</a:t>
            </a:r>
            <a:endParaRPr lang="en-US" dirty="0"/>
          </a:p>
        </p:txBody>
      </p:sp>
      <p:sp>
        <p:nvSpPr>
          <p:cNvPr id="4" name="Content Placeholder 3"/>
          <p:cNvSpPr>
            <a:spLocks noGrp="1"/>
          </p:cNvSpPr>
          <p:nvPr>
            <p:ph idx="1"/>
          </p:nvPr>
        </p:nvSpPr>
        <p:spPr>
          <a:xfrm>
            <a:off x="381000" y="1295400"/>
            <a:ext cx="4953000" cy="5181600"/>
          </a:xfrm>
        </p:spPr>
        <p:txBody>
          <a:bodyPr/>
          <a:lstStyle/>
          <a:p>
            <a:r>
              <a:rPr lang="en-US" sz="1800" dirty="0" smtClean="0"/>
              <a:t>Option 1: Request </a:t>
            </a:r>
            <a:r>
              <a:rPr lang="en-US" sz="1800" b="1" dirty="0"/>
              <a:t>N</a:t>
            </a:r>
            <a:r>
              <a:rPr lang="en-US" sz="1800" b="1" dirty="0" smtClean="0"/>
              <a:t>ew</a:t>
            </a:r>
            <a:r>
              <a:rPr lang="en-US" sz="1800" dirty="0" smtClean="0"/>
              <a:t> Individual Membership</a:t>
            </a:r>
          </a:p>
          <a:p>
            <a:pPr lvl="1"/>
            <a:r>
              <a:rPr lang="en-US" sz="1800" dirty="0" smtClean="0"/>
              <a:t>Student </a:t>
            </a:r>
            <a:r>
              <a:rPr lang="en-US" sz="1800" i="1" dirty="0" smtClean="0"/>
              <a:t>doesn’t</a:t>
            </a:r>
            <a:r>
              <a:rPr lang="en-US" sz="1800" b="1" dirty="0" smtClean="0"/>
              <a:t> </a:t>
            </a:r>
            <a:r>
              <a:rPr lang="en-US" sz="1800" dirty="0" smtClean="0"/>
              <a:t>already have membership</a:t>
            </a:r>
          </a:p>
          <a:p>
            <a:pPr lvl="1"/>
            <a:r>
              <a:rPr lang="en-US" sz="1800" dirty="0" smtClean="0"/>
              <a:t>Add student actual name if school uses pseudonyms </a:t>
            </a:r>
          </a:p>
          <a:p>
            <a:pPr lvl="1"/>
            <a:r>
              <a:rPr lang="en-US" sz="1800" dirty="0" smtClean="0"/>
              <a:t>Select e-mail (family’s e-mail address) or download form </a:t>
            </a:r>
          </a:p>
          <a:p>
            <a:pPr lvl="1"/>
            <a:r>
              <a:rPr lang="en-US" sz="1800" dirty="0" smtClean="0"/>
              <a:t>Proof of disability already on file</a:t>
            </a:r>
          </a:p>
          <a:p>
            <a:pPr marL="468313" lvl="1" indent="-468313">
              <a:buFont typeface="Wingdings" pitchFamily="2" charset="2"/>
              <a:buChar char="&amp;"/>
            </a:pPr>
            <a:r>
              <a:rPr lang="en-US" sz="1800" dirty="0"/>
              <a:t>Option 2: </a:t>
            </a:r>
            <a:r>
              <a:rPr lang="en-US" sz="1800" dirty="0" smtClean="0"/>
              <a:t>Add </a:t>
            </a:r>
            <a:r>
              <a:rPr lang="en-US" sz="1800" b="1" dirty="0" smtClean="0"/>
              <a:t>Existing</a:t>
            </a:r>
            <a:r>
              <a:rPr lang="en-US" sz="1800" dirty="0" smtClean="0"/>
              <a:t> Individual Membership</a:t>
            </a:r>
          </a:p>
          <a:p>
            <a:pPr lvl="1"/>
            <a:r>
              <a:rPr lang="en-US" sz="1800" dirty="0"/>
              <a:t>Student already has individual </a:t>
            </a:r>
            <a:r>
              <a:rPr lang="en-US" sz="1800" dirty="0" smtClean="0"/>
              <a:t>membership</a:t>
            </a:r>
          </a:p>
          <a:p>
            <a:pPr lvl="1"/>
            <a:r>
              <a:rPr lang="en-US" sz="1800" dirty="0" smtClean="0"/>
              <a:t>Need to know associated email address</a:t>
            </a:r>
            <a:endParaRPr lang="en-US" sz="18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905000"/>
            <a:ext cx="3804062" cy="3905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19123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latin typeface="Calibri"/>
                <a:cs typeface="Calibri"/>
              </a:rPr>
              <a:t>Let’s take a more in-depth look…</a:t>
            </a:r>
            <a:endParaRPr lang="en-US" b="1" dirty="0">
              <a:solidFill>
                <a:schemeClr val="accent2"/>
              </a:solidFill>
              <a:latin typeface="Calibri"/>
              <a:cs typeface="Calibri"/>
            </a:endParaRPr>
          </a:p>
        </p:txBody>
      </p:sp>
      <p:sp>
        <p:nvSpPr>
          <p:cNvPr id="3" name="Content Placeholder 2"/>
          <p:cNvSpPr>
            <a:spLocks noGrp="1"/>
          </p:cNvSpPr>
          <p:nvPr>
            <p:ph sz="quarter" idx="1"/>
          </p:nvPr>
        </p:nvSpPr>
        <p:spPr/>
        <p:txBody>
          <a:bodyPr/>
          <a:lstStyle/>
          <a:p>
            <a:endParaRPr lang="en-US" dirty="0"/>
          </a:p>
        </p:txBody>
      </p:sp>
    </p:spTree>
    <p:extLst>
      <p:ext uri="{BB962C8B-B14F-4D97-AF65-F5344CB8AC3E}">
        <p14:creationId xmlns:p14="http://schemas.microsoft.com/office/powerpoint/2010/main" val="22311845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990600"/>
          </a:xfrm>
        </p:spPr>
        <p:txBody>
          <a:bodyPr/>
          <a:lstStyle/>
          <a:p>
            <a:r>
              <a:rPr lang="en-US" sz="3600" dirty="0" smtClean="0">
                <a:latin typeface="Calibri"/>
                <a:cs typeface="Calibri"/>
              </a:rPr>
              <a:t>Search and Browse Books</a:t>
            </a:r>
            <a:endParaRPr lang="en-US" sz="3600" dirty="0">
              <a:latin typeface="Calibri"/>
              <a:cs typeface="Calibri"/>
            </a:endParaRPr>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7013" y="1524000"/>
            <a:ext cx="7609973"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1" y="1524001"/>
            <a:ext cx="7467600" cy="464819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3"/>
          <p:cNvSpPr>
            <a:spLocks noChangeArrowheads="1"/>
          </p:cNvSpPr>
          <p:nvPr/>
        </p:nvSpPr>
        <p:spPr bwMode="auto">
          <a:xfrm>
            <a:off x="152400" y="838200"/>
            <a:ext cx="1524000" cy="1046018"/>
          </a:xfrm>
          <a:prstGeom prst="roundRect">
            <a:avLst>
              <a:gd name="adj" fmla="val 16667"/>
            </a:avLst>
          </a:prstGeom>
          <a:solidFill>
            <a:srgbClr val="FFFF99"/>
          </a:solidFill>
          <a:ln w="6350">
            <a:solidFill>
              <a:schemeClr val="tx1"/>
            </a:solidFill>
            <a:round/>
            <a:headEnd/>
            <a:tailEnd/>
          </a:ln>
        </p:spPr>
        <p:txBody>
          <a:bodyPr wrap="none" anchor="ctr"/>
          <a:lstStyle/>
          <a:p>
            <a:pPr algn="ctr"/>
            <a:r>
              <a:rPr lang="en-US" sz="1400" dirty="0">
                <a:cs typeface="ＭＳ Ｐゴシック"/>
              </a:rPr>
              <a:t>Standard Search </a:t>
            </a:r>
          </a:p>
          <a:p>
            <a:pPr algn="ctr"/>
            <a:r>
              <a:rPr lang="en-US" sz="1400" dirty="0">
                <a:cs typeface="ＭＳ Ｐゴシック"/>
              </a:rPr>
              <a:t>by</a:t>
            </a:r>
          </a:p>
          <a:p>
            <a:pPr algn="ctr"/>
            <a:r>
              <a:rPr lang="en-US" sz="1400" dirty="0">
                <a:cs typeface="ＭＳ Ｐゴシック"/>
              </a:rPr>
              <a:t>‘Title or Author’</a:t>
            </a:r>
          </a:p>
        </p:txBody>
      </p:sp>
      <p:cxnSp>
        <p:nvCxnSpPr>
          <p:cNvPr id="10" name="Straight Arrow Connector 9"/>
          <p:cNvCxnSpPr/>
          <p:nvPr/>
        </p:nvCxnSpPr>
        <p:spPr>
          <a:xfrm>
            <a:off x="1752600" y="1385456"/>
            <a:ext cx="2133600" cy="214744"/>
          </a:xfrm>
          <a:prstGeom prst="straightConnector1">
            <a:avLst/>
          </a:prstGeom>
          <a:ln w="38100">
            <a:prstDash val="solid"/>
            <a:tailEnd type="arrow"/>
          </a:ln>
        </p:spPr>
        <p:style>
          <a:lnRef idx="1">
            <a:schemeClr val="dk1"/>
          </a:lnRef>
          <a:fillRef idx="0">
            <a:schemeClr val="dk1"/>
          </a:fillRef>
          <a:effectRef idx="0">
            <a:schemeClr val="dk1"/>
          </a:effectRef>
          <a:fontRef idx="minor">
            <a:schemeClr val="tx1"/>
          </a:fontRef>
        </p:style>
      </p:cxnSp>
      <p:sp>
        <p:nvSpPr>
          <p:cNvPr id="20" name="AutoShape 3"/>
          <p:cNvSpPr>
            <a:spLocks noChangeArrowheads="1"/>
          </p:cNvSpPr>
          <p:nvPr/>
        </p:nvSpPr>
        <p:spPr bwMode="auto">
          <a:xfrm>
            <a:off x="381000" y="2895600"/>
            <a:ext cx="2286000" cy="2895600"/>
          </a:xfrm>
          <a:prstGeom prst="roundRect">
            <a:avLst>
              <a:gd name="adj" fmla="val 16667"/>
            </a:avLst>
          </a:prstGeom>
          <a:solidFill>
            <a:srgbClr val="FFFF99"/>
          </a:solidFill>
          <a:ln w="6350">
            <a:solidFill>
              <a:schemeClr val="tx1"/>
            </a:solidFill>
            <a:round/>
            <a:headEnd/>
            <a:tailEnd/>
          </a:ln>
        </p:spPr>
        <p:txBody>
          <a:bodyPr wrap="none" anchor="ctr"/>
          <a:lstStyle/>
          <a:p>
            <a:r>
              <a:rPr lang="en-US" sz="1400" b="1" dirty="0" smtClean="0">
                <a:cs typeface="ＭＳ Ｐゴシック"/>
              </a:rPr>
              <a:t>Browse by….</a:t>
            </a:r>
          </a:p>
          <a:p>
            <a:r>
              <a:rPr lang="en-US" sz="1400" dirty="0" smtClean="0">
                <a:cs typeface="ＭＳ Ｐゴシック"/>
              </a:rPr>
              <a:t>Author </a:t>
            </a:r>
          </a:p>
          <a:p>
            <a:r>
              <a:rPr lang="en-US" sz="1400" dirty="0" smtClean="0">
                <a:cs typeface="ＭＳ Ｐゴシック"/>
              </a:rPr>
              <a:t>Category </a:t>
            </a:r>
          </a:p>
          <a:p>
            <a:r>
              <a:rPr lang="en-US" sz="1400" dirty="0" smtClean="0">
                <a:cs typeface="ＭＳ Ｐゴシック"/>
              </a:rPr>
              <a:t>Language </a:t>
            </a:r>
          </a:p>
          <a:p>
            <a:r>
              <a:rPr lang="en-US" sz="1400" dirty="0" smtClean="0">
                <a:cs typeface="ＭＳ Ｐゴシック"/>
              </a:rPr>
              <a:t>New Books </a:t>
            </a:r>
          </a:p>
          <a:p>
            <a:r>
              <a:rPr lang="en-US" sz="1400" dirty="0" smtClean="0">
                <a:cs typeface="ＭＳ Ｐゴシック"/>
              </a:rPr>
              <a:t>Most Popular Downloads </a:t>
            </a:r>
          </a:p>
          <a:p>
            <a:r>
              <a:rPr lang="en-US" sz="1400" dirty="0" smtClean="0">
                <a:cs typeface="ＭＳ Ｐゴシック"/>
              </a:rPr>
              <a:t>NIMAC Books </a:t>
            </a:r>
          </a:p>
          <a:p>
            <a:r>
              <a:rPr lang="en-US" sz="1400" dirty="0" smtClean="0">
                <a:cs typeface="ＭＳ Ｐゴシック"/>
              </a:rPr>
              <a:t>Special Collections </a:t>
            </a:r>
          </a:p>
          <a:p>
            <a:r>
              <a:rPr lang="en-US" sz="1400" dirty="0" smtClean="0">
                <a:cs typeface="ＭＳ Ｐゴシック"/>
              </a:rPr>
              <a:t>Newspapers / Magazines</a:t>
            </a:r>
          </a:p>
          <a:p>
            <a:r>
              <a:rPr lang="en-US" sz="1400" dirty="0" smtClean="0">
                <a:cs typeface="ＭＳ Ｐゴシック"/>
              </a:rPr>
              <a:t>Internationally Available </a:t>
            </a:r>
          </a:p>
          <a:p>
            <a:r>
              <a:rPr lang="en-US" sz="1400" dirty="0" smtClean="0">
                <a:cs typeface="ＭＳ Ｐゴシック"/>
              </a:rPr>
              <a:t>Grade </a:t>
            </a:r>
          </a:p>
          <a:p>
            <a:r>
              <a:rPr lang="en-US" sz="1400" dirty="0" smtClean="0">
                <a:cs typeface="ＭＳ Ｐゴシック"/>
              </a:rPr>
              <a:t>Publisher</a:t>
            </a:r>
            <a:endParaRPr lang="en-US" sz="1400" dirty="0">
              <a:cs typeface="ＭＳ Ｐゴシック"/>
            </a:endParaRPr>
          </a:p>
        </p:txBody>
      </p:sp>
    </p:spTree>
    <p:extLst>
      <p:ext uri="{BB962C8B-B14F-4D97-AF65-F5344CB8AC3E}">
        <p14:creationId xmlns:p14="http://schemas.microsoft.com/office/powerpoint/2010/main" val="11247363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Reading List</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614488"/>
            <a:ext cx="7414873" cy="402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141161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Sharing a </a:t>
            </a:r>
            <a:r>
              <a:rPr lang="en-US" dirty="0" smtClean="0"/>
              <a:t>Reading List </a:t>
            </a:r>
            <a:r>
              <a:rPr lang="en-US" dirty="0"/>
              <a:t>with a Student</a:t>
            </a: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09700"/>
            <a:ext cx="889635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36" y="3352800"/>
            <a:ext cx="877252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553200" y="4572000"/>
            <a:ext cx="1066800" cy="1371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38112" y="3048000"/>
            <a:ext cx="1462088"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409824" y="1334869"/>
            <a:ext cx="1552576" cy="646331"/>
          </a:xfrm>
          <a:prstGeom prst="rect">
            <a:avLst/>
          </a:prstGeom>
          <a:noFill/>
          <a:ln w="38100">
            <a:solidFill>
              <a:srgbClr val="FF0000"/>
            </a:solidFill>
          </a:ln>
        </p:spPr>
        <p:txBody>
          <a:bodyPr wrap="square" rtlCol="0">
            <a:spAutoFit/>
          </a:bodyPr>
          <a:lstStyle/>
          <a:p>
            <a:r>
              <a:rPr lang="en-US" dirty="0" smtClean="0"/>
              <a:t>Click on Add Members</a:t>
            </a:r>
            <a:endParaRPr lang="en-US" dirty="0"/>
          </a:p>
        </p:txBody>
      </p:sp>
      <p:cxnSp>
        <p:nvCxnSpPr>
          <p:cNvPr id="9" name="Straight Connector 8"/>
          <p:cNvCxnSpPr>
            <a:stCxn id="6" idx="3"/>
          </p:cNvCxnSpPr>
          <p:nvPr/>
        </p:nvCxnSpPr>
        <p:spPr>
          <a:xfrm flipV="1">
            <a:off x="1600200" y="1981200"/>
            <a:ext cx="1838324" cy="1219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09824" y="3048000"/>
            <a:ext cx="2133600" cy="923330"/>
          </a:xfrm>
          <a:prstGeom prst="rect">
            <a:avLst/>
          </a:prstGeom>
          <a:noFill/>
          <a:ln>
            <a:solidFill>
              <a:srgbClr val="FF0000"/>
            </a:solidFill>
          </a:ln>
        </p:spPr>
        <p:txBody>
          <a:bodyPr wrap="square" rtlCol="0">
            <a:spAutoFit/>
          </a:bodyPr>
          <a:lstStyle/>
          <a:p>
            <a:r>
              <a:rPr lang="en-US" dirty="0" smtClean="0"/>
              <a:t>Select the student you want to share with</a:t>
            </a:r>
            <a:endParaRPr lang="en-US" dirty="0"/>
          </a:p>
        </p:txBody>
      </p:sp>
      <p:cxnSp>
        <p:nvCxnSpPr>
          <p:cNvPr id="13" name="Straight Connector 12"/>
          <p:cNvCxnSpPr>
            <a:stCxn id="11" idx="2"/>
          </p:cNvCxnSpPr>
          <p:nvPr/>
        </p:nvCxnSpPr>
        <p:spPr>
          <a:xfrm flipH="1">
            <a:off x="685800" y="3971330"/>
            <a:ext cx="2790824" cy="113407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38112" y="5105400"/>
            <a:ext cx="2681288"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553200" y="2228671"/>
            <a:ext cx="2095500" cy="1754326"/>
          </a:xfrm>
          <a:prstGeom prst="rect">
            <a:avLst/>
          </a:prstGeom>
          <a:solidFill>
            <a:schemeClr val="bg1"/>
          </a:solidFill>
          <a:ln>
            <a:solidFill>
              <a:srgbClr val="FF0000"/>
            </a:solidFill>
          </a:ln>
        </p:spPr>
        <p:txBody>
          <a:bodyPr wrap="square" rtlCol="0">
            <a:spAutoFit/>
          </a:bodyPr>
          <a:lstStyle/>
          <a:p>
            <a:r>
              <a:rPr lang="en-US" dirty="0" smtClean="0"/>
              <a:t>Check whether they have an organizational and individual membership account</a:t>
            </a:r>
            <a:endParaRPr lang="en-US" dirty="0"/>
          </a:p>
        </p:txBody>
      </p:sp>
      <p:cxnSp>
        <p:nvCxnSpPr>
          <p:cNvPr id="21" name="Straight Connector 20"/>
          <p:cNvCxnSpPr>
            <a:stCxn id="19" idx="2"/>
          </p:cNvCxnSpPr>
          <p:nvPr/>
        </p:nvCxnSpPr>
        <p:spPr>
          <a:xfrm flipH="1">
            <a:off x="7467600" y="3982997"/>
            <a:ext cx="133350" cy="58900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783199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610600" cy="533400"/>
          </a:xfrm>
        </p:spPr>
        <p:txBody>
          <a:bodyPr>
            <a:noAutofit/>
          </a:bodyPr>
          <a:lstStyle/>
          <a:p>
            <a:r>
              <a:rPr lang="en-US" sz="3600" b="1" dirty="0" smtClean="0">
                <a:latin typeface="Calibri"/>
                <a:cs typeface="Calibri"/>
              </a:rPr>
              <a:t>How Familiar Are You With </a:t>
            </a:r>
            <a:r>
              <a:rPr lang="en-US" sz="3600" b="1" dirty="0" err="1" smtClean="0">
                <a:latin typeface="Calibri"/>
                <a:cs typeface="Calibri"/>
              </a:rPr>
              <a:t>Bookshare</a:t>
            </a:r>
            <a:r>
              <a:rPr lang="en-US" sz="3600" b="1" dirty="0" smtClean="0">
                <a:latin typeface="Calibri"/>
                <a:cs typeface="Calibri"/>
              </a:rPr>
              <a:t>? </a:t>
            </a:r>
            <a:r>
              <a:rPr lang="en-US" sz="3600" dirty="0" smtClean="0"/>
              <a:t> </a:t>
            </a:r>
            <a:endParaRPr lang="en-US" sz="3600" dirty="0"/>
          </a:p>
        </p:txBody>
      </p:sp>
      <p:sp>
        <p:nvSpPr>
          <p:cNvPr id="3" name="Content Placeholder 2"/>
          <p:cNvSpPr>
            <a:spLocks noGrp="1"/>
          </p:cNvSpPr>
          <p:nvPr>
            <p:ph sz="quarter" idx="1"/>
          </p:nvPr>
        </p:nvSpPr>
        <p:spPr>
          <a:xfrm>
            <a:off x="228600" y="1295400"/>
            <a:ext cx="8686800" cy="4267200"/>
          </a:xfrm>
        </p:spPr>
        <p:txBody>
          <a:bodyPr>
            <a:normAutofit/>
          </a:bodyPr>
          <a:lstStyle/>
          <a:p>
            <a:pPr marL="0" indent="0" algn="ctr">
              <a:buNone/>
            </a:pPr>
            <a:r>
              <a:rPr lang="en-US" sz="3200" dirty="0" smtClean="0">
                <a:latin typeface="Calibri"/>
                <a:cs typeface="Calibri"/>
              </a:rPr>
              <a:t>Which best describes you?</a:t>
            </a:r>
            <a:endParaRPr lang="en-US" sz="3200" dirty="0" smtClean="0">
              <a:latin typeface="Calibri"/>
              <a:cs typeface="Calibri"/>
              <a:sym typeface="Wingdings"/>
            </a:endParaRPr>
          </a:p>
          <a:p>
            <a:pPr marL="0" indent="0">
              <a:buNone/>
            </a:pPr>
            <a:r>
              <a:rPr lang="en-US" sz="3200" dirty="0">
                <a:latin typeface="Calibri"/>
                <a:ea typeface="Wingdings"/>
                <a:cs typeface="Calibri"/>
                <a:sym typeface="Wingdings"/>
              </a:rPr>
              <a:t>	</a:t>
            </a:r>
            <a:endParaRPr lang="en-US" sz="3200" dirty="0" smtClean="0">
              <a:latin typeface="Calibri"/>
              <a:ea typeface="Wingdings"/>
              <a:cs typeface="Calibri"/>
              <a:sym typeface="Wingdings"/>
            </a:endParaRPr>
          </a:p>
          <a:p>
            <a:pPr marL="0" indent="0">
              <a:buNone/>
            </a:pPr>
            <a:r>
              <a:rPr lang="en-US" sz="3200" dirty="0">
                <a:latin typeface="Calibri"/>
                <a:ea typeface="Wingdings"/>
                <a:cs typeface="Calibri"/>
                <a:sym typeface="Wingdings"/>
              </a:rPr>
              <a:t>	</a:t>
            </a:r>
            <a:r>
              <a:rPr lang="en-US" sz="3200" dirty="0" smtClean="0">
                <a:latin typeface="Wingdings"/>
                <a:ea typeface="Wingdings"/>
                <a:cs typeface="Wingdings"/>
                <a:sym typeface="Wingdings"/>
              </a:rPr>
              <a:t></a:t>
            </a:r>
            <a:r>
              <a:rPr lang="en-US" sz="3200" dirty="0" smtClean="0">
                <a:latin typeface="Calibri"/>
                <a:cs typeface="Calibri"/>
              </a:rPr>
              <a:t>Little familiarity with </a:t>
            </a:r>
            <a:r>
              <a:rPr lang="en-US" sz="3200" dirty="0" err="1" smtClean="0">
                <a:latin typeface="Calibri"/>
                <a:cs typeface="Calibri"/>
              </a:rPr>
              <a:t>Bookshare</a:t>
            </a:r>
            <a:r>
              <a:rPr lang="en-US" sz="3200" dirty="0" smtClean="0">
                <a:latin typeface="Calibri"/>
                <a:cs typeface="Calibri"/>
              </a:rPr>
              <a:t>  </a:t>
            </a:r>
          </a:p>
          <a:p>
            <a:pPr marL="0" indent="0">
              <a:buNone/>
            </a:pPr>
            <a:r>
              <a:rPr lang="en-US" sz="3200" dirty="0" smtClean="0">
                <a:latin typeface="Calibri"/>
                <a:cs typeface="Calibri"/>
              </a:rPr>
              <a:t>	</a:t>
            </a:r>
            <a:r>
              <a:rPr lang="en-US" sz="3200" dirty="0" smtClean="0">
                <a:latin typeface="Wingdings"/>
                <a:ea typeface="Wingdings"/>
                <a:cs typeface="Wingdings"/>
                <a:sym typeface="Wingdings"/>
              </a:rPr>
              <a:t></a:t>
            </a:r>
            <a:r>
              <a:rPr lang="en-US" sz="3200" dirty="0" smtClean="0">
                <a:latin typeface="Calibri"/>
                <a:cs typeface="Calibri"/>
              </a:rPr>
              <a:t>Some familiarity with </a:t>
            </a:r>
            <a:r>
              <a:rPr lang="en-US" sz="3200" dirty="0" err="1" smtClean="0">
                <a:latin typeface="Calibri"/>
                <a:cs typeface="Calibri"/>
              </a:rPr>
              <a:t>Bookshare</a:t>
            </a:r>
            <a:r>
              <a:rPr lang="en-US" sz="3200" dirty="0" smtClean="0">
                <a:latin typeface="Calibri"/>
                <a:cs typeface="Calibri"/>
              </a:rPr>
              <a:t> </a:t>
            </a:r>
          </a:p>
          <a:p>
            <a:pPr marL="0" indent="0">
              <a:buNone/>
            </a:pPr>
            <a:r>
              <a:rPr lang="en-US" sz="3200" dirty="0" smtClean="0">
                <a:latin typeface="Calibri"/>
                <a:cs typeface="Calibri"/>
              </a:rPr>
              <a:t>	</a:t>
            </a:r>
            <a:r>
              <a:rPr lang="en-US" sz="3200" dirty="0" smtClean="0">
                <a:latin typeface="Wingdings"/>
                <a:ea typeface="Wingdings"/>
                <a:cs typeface="Wingdings"/>
                <a:sym typeface="Wingdings"/>
              </a:rPr>
              <a:t></a:t>
            </a:r>
            <a:r>
              <a:rPr lang="en-US" sz="3200" dirty="0" smtClean="0">
                <a:latin typeface="Calibri"/>
                <a:cs typeface="Calibri"/>
              </a:rPr>
              <a:t>Very familiar with </a:t>
            </a:r>
            <a:r>
              <a:rPr lang="en-US" sz="3200" dirty="0" err="1" smtClean="0">
                <a:latin typeface="Calibri"/>
                <a:cs typeface="Calibri"/>
              </a:rPr>
              <a:t>Bookshare</a:t>
            </a:r>
            <a:endParaRPr lang="en-US" sz="3200" dirty="0" smtClean="0">
              <a:latin typeface="Calibri"/>
              <a:cs typeface="Calibri"/>
            </a:endParaRPr>
          </a:p>
          <a:p>
            <a:pPr>
              <a:buNone/>
            </a:pPr>
            <a:endParaRPr lang="en-US" sz="3200" dirty="0" smtClean="0"/>
          </a:p>
          <a:p>
            <a:pPr marL="0" indent="0">
              <a:buNone/>
            </a:pPr>
            <a:endParaRPr lang="en-US" sz="3200" dirty="0"/>
          </a:p>
        </p:txBody>
      </p:sp>
      <p:pic>
        <p:nvPicPr>
          <p:cNvPr id="6" name="Picture 5" descr="booksha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0786" y="4495800"/>
            <a:ext cx="3869575" cy="2146300"/>
          </a:xfrm>
          <a:prstGeom prst="rect">
            <a:avLst/>
          </a:prstGeom>
        </p:spPr>
      </p:pic>
    </p:spTree>
    <p:extLst>
      <p:ext uri="{BB962C8B-B14F-4D97-AF65-F5344CB8AC3E}">
        <p14:creationId xmlns:p14="http://schemas.microsoft.com/office/powerpoint/2010/main" val="39324498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idx="4294967295"/>
          </p:nvPr>
        </p:nvSpPr>
        <p:spPr>
          <a:xfrm>
            <a:off x="685800" y="304800"/>
            <a:ext cx="7772400" cy="990600"/>
          </a:xfrm>
        </p:spPr>
        <p:txBody>
          <a:bodyPr/>
          <a:lstStyle/>
          <a:p>
            <a:r>
              <a:rPr lang="en-US" dirty="0" smtClean="0"/>
              <a:t>Downloading Books – </a:t>
            </a:r>
            <a:r>
              <a:rPr lang="en-US" i="1" dirty="0" smtClean="0"/>
              <a:t>It’s Easy!</a:t>
            </a:r>
          </a:p>
        </p:txBody>
      </p:sp>
      <p:sp>
        <p:nvSpPr>
          <p:cNvPr id="45059" name="Rectangle 3"/>
          <p:cNvSpPr>
            <a:spLocks noGrp="1" noChangeArrowheads="1"/>
          </p:cNvSpPr>
          <p:nvPr>
            <p:ph type="body" idx="4294967295"/>
          </p:nvPr>
        </p:nvSpPr>
        <p:spPr>
          <a:xfrm>
            <a:off x="685800" y="1676400"/>
            <a:ext cx="7239000" cy="4648200"/>
          </a:xfrm>
        </p:spPr>
        <p:txBody>
          <a:bodyPr/>
          <a:lstStyle/>
          <a:p>
            <a:pPr>
              <a:buFont typeface="Wingdings" pitchFamily="-108" charset="2"/>
              <a:buChar char="&amp;"/>
              <a:defRPr/>
            </a:pPr>
            <a:r>
              <a:rPr lang="en-US" sz="2400" dirty="0" smtClean="0"/>
              <a:t>Download software</a:t>
            </a:r>
          </a:p>
          <a:p>
            <a:pPr lvl="1">
              <a:buFont typeface="Wingdings 2" pitchFamily="-108" charset="2"/>
              <a:buChar char="*"/>
              <a:defRPr/>
            </a:pPr>
            <a:r>
              <a:rPr lang="en-US" sz="2400" dirty="0" smtClean="0"/>
              <a:t> </a:t>
            </a:r>
            <a:r>
              <a:rPr lang="en-US" sz="2000" dirty="0" smtClean="0"/>
              <a:t>Victor Reader Soft</a:t>
            </a:r>
          </a:p>
          <a:p>
            <a:pPr lvl="1">
              <a:buFont typeface="Wingdings 2" pitchFamily="-108" charset="2"/>
              <a:buChar char="*"/>
              <a:defRPr/>
            </a:pPr>
            <a:r>
              <a:rPr lang="en-US" sz="2000" dirty="0" smtClean="0"/>
              <a:t> </a:t>
            </a:r>
            <a:r>
              <a:rPr lang="en-US" sz="2000" dirty="0" err="1" smtClean="0"/>
              <a:t>Read:OutLoud</a:t>
            </a:r>
            <a:r>
              <a:rPr lang="en-US" sz="2000" dirty="0" smtClean="0"/>
              <a:t>, Windows and Macintosh</a:t>
            </a:r>
          </a:p>
          <a:p>
            <a:pPr>
              <a:buFont typeface="Wingdings" pitchFamily="-108" charset="2"/>
              <a:buChar char="&amp;"/>
              <a:defRPr/>
            </a:pPr>
            <a:r>
              <a:rPr lang="en-US" sz="2400" dirty="0" smtClean="0"/>
              <a:t>Browse extensive library</a:t>
            </a:r>
          </a:p>
          <a:p>
            <a:pPr>
              <a:buFont typeface="Wingdings" pitchFamily="-108" charset="2"/>
              <a:buChar char="&amp;"/>
              <a:defRPr/>
            </a:pPr>
            <a:r>
              <a:rPr lang="en-US" sz="2400" dirty="0" smtClean="0"/>
              <a:t>Use search features</a:t>
            </a:r>
          </a:p>
          <a:p>
            <a:pPr>
              <a:buFont typeface="Wingdings" pitchFamily="-108" charset="2"/>
              <a:buChar char="&amp;"/>
              <a:defRPr/>
            </a:pPr>
            <a:r>
              <a:rPr lang="en-US" sz="2400" dirty="0" smtClean="0"/>
              <a:t>Find book, select </a:t>
            </a:r>
            <a:r>
              <a:rPr lang="en-US" sz="2400" dirty="0"/>
              <a:t>(</a:t>
            </a:r>
            <a:r>
              <a:rPr lang="en-US" sz="2400" dirty="0" smtClean="0"/>
              <a:t>organizational) Member</a:t>
            </a:r>
          </a:p>
          <a:p>
            <a:pPr>
              <a:buFont typeface="Wingdings" pitchFamily="-108" charset="2"/>
              <a:buChar char="&amp;"/>
              <a:defRPr/>
            </a:pPr>
            <a:r>
              <a:rPr lang="en-US" sz="2400" dirty="0" smtClean="0"/>
              <a:t>Download Book</a:t>
            </a:r>
          </a:p>
          <a:p>
            <a:pPr marL="468313" lvl="1" indent="-468313">
              <a:buFont typeface="Wingdings" pitchFamily="-108" charset="2"/>
              <a:buChar char="&amp;"/>
              <a:defRPr/>
            </a:pPr>
            <a:r>
              <a:rPr lang="en-US" sz="2400" dirty="0" smtClean="0"/>
              <a:t>Extract files and save to appropriate folder</a:t>
            </a:r>
          </a:p>
          <a:p>
            <a:pPr>
              <a:buFont typeface="Wingdings" pitchFamily="-108" charset="2"/>
              <a:buChar char="&amp;"/>
              <a:defRPr/>
            </a:pPr>
            <a:r>
              <a:rPr lang="en-US" sz="2400" dirty="0" smtClean="0"/>
              <a:t>Student can open and read book with assistive reading tool</a:t>
            </a:r>
          </a:p>
          <a:p>
            <a:pPr marL="0" indent="0">
              <a:buNone/>
              <a:defRPr/>
            </a:pPr>
            <a:endParaRPr lang="en-US" sz="2400" dirty="0" smtClean="0"/>
          </a:p>
        </p:txBody>
      </p:sp>
      <p:grpSp>
        <p:nvGrpSpPr>
          <p:cNvPr id="126980" name="Group 4" descr="This is a screen shot of a library with a computer set up -- open to the Bookshare home page, of course!"/>
          <p:cNvGrpSpPr>
            <a:grpSpLocks/>
          </p:cNvGrpSpPr>
          <p:nvPr/>
        </p:nvGrpSpPr>
        <p:grpSpPr bwMode="auto">
          <a:xfrm>
            <a:off x="5791200" y="1143000"/>
            <a:ext cx="2895600" cy="1295400"/>
            <a:chOff x="1536" y="2016"/>
            <a:chExt cx="2688" cy="1711"/>
          </a:xfrm>
        </p:grpSpPr>
        <p:pic>
          <p:nvPicPr>
            <p:cNvPr id="126982" name="Picture 5" descr="MPj04278070000[1]"/>
            <p:cNvPicPr>
              <a:picLocks noChangeAspect="1" noChangeArrowheads="1"/>
            </p:cNvPicPr>
            <p:nvPr/>
          </p:nvPicPr>
          <p:blipFill>
            <a:blip r:embed="rId3" cstate="print"/>
            <a:srcRect/>
            <a:stretch>
              <a:fillRect/>
            </a:stretch>
          </p:blipFill>
          <p:spPr bwMode="auto">
            <a:xfrm>
              <a:off x="1536" y="2016"/>
              <a:ext cx="2688" cy="1711"/>
            </a:xfrm>
            <a:prstGeom prst="rect">
              <a:avLst/>
            </a:prstGeom>
            <a:noFill/>
            <a:ln w="9525">
              <a:noFill/>
              <a:miter lim="800000"/>
              <a:headEnd/>
              <a:tailEnd/>
            </a:ln>
          </p:spPr>
        </p:pic>
        <p:pic>
          <p:nvPicPr>
            <p:cNvPr id="126983" name="Picture 6"/>
            <p:cNvPicPr>
              <a:picLocks noChangeAspect="1" noChangeArrowheads="1"/>
            </p:cNvPicPr>
            <p:nvPr/>
          </p:nvPicPr>
          <p:blipFill>
            <a:blip r:embed="rId4" cstate="print"/>
            <a:srcRect/>
            <a:stretch>
              <a:fillRect/>
            </a:stretch>
          </p:blipFill>
          <p:spPr bwMode="auto">
            <a:xfrm>
              <a:off x="2640" y="3024"/>
              <a:ext cx="432" cy="288"/>
            </a:xfrm>
            <a:prstGeom prst="rect">
              <a:avLst/>
            </a:prstGeom>
            <a:noFill/>
            <a:ln w="19050">
              <a:solidFill>
                <a:schemeClr val="tx1"/>
              </a:solidFill>
              <a:miter lim="800000"/>
              <a:headEnd/>
              <a:tailEnd/>
            </a:ln>
          </p:spPr>
        </p:pic>
      </p:grpSp>
      <p:pic>
        <p:nvPicPr>
          <p:cNvPr id="126981" name="Picture 8" descr="MC900434750[2]"/>
          <p:cNvPicPr>
            <a:picLocks noChangeAspect="1" noChangeArrowheads="1"/>
          </p:cNvPicPr>
          <p:nvPr/>
        </p:nvPicPr>
        <p:blipFill>
          <a:blip r:embed="rId5" cstate="print"/>
          <a:srcRect/>
          <a:stretch>
            <a:fillRect/>
          </a:stretch>
        </p:blipFill>
        <p:spPr bwMode="auto">
          <a:xfrm>
            <a:off x="8077200" y="304800"/>
            <a:ext cx="762000" cy="762000"/>
          </a:xfrm>
          <a:prstGeom prst="rect">
            <a:avLst/>
          </a:prstGeom>
          <a:noFill/>
          <a:ln w="9525">
            <a:noFill/>
            <a:miter lim="800000"/>
            <a:headEnd/>
            <a:tailEnd/>
          </a:ln>
        </p:spPr>
      </p:pic>
    </p:spTree>
    <p:extLst>
      <p:ext uri="{BB962C8B-B14F-4D97-AF65-F5344CB8AC3E}">
        <p14:creationId xmlns:p14="http://schemas.microsoft.com/office/powerpoint/2010/main" val="31638656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Bookshare Reading Options</a:t>
            </a:r>
            <a:endParaRPr lang="en-US"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9265503"/>
              </p:ext>
            </p:extLst>
          </p:nvPr>
        </p:nvGraphicFramePr>
        <p:xfrm>
          <a:off x="685800" y="1524000"/>
          <a:ext cx="7772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8466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Practice….</a:t>
            </a:r>
            <a:endParaRPr lang="en-US" dirty="0"/>
          </a:p>
        </p:txBody>
      </p:sp>
      <p:sp>
        <p:nvSpPr>
          <p:cNvPr id="3" name="Content Placeholder 2"/>
          <p:cNvSpPr>
            <a:spLocks noGrp="1"/>
          </p:cNvSpPr>
          <p:nvPr>
            <p:ph idx="1"/>
          </p:nvPr>
        </p:nvSpPr>
        <p:spPr/>
        <p:txBody>
          <a:bodyPr/>
          <a:lstStyle/>
          <a:p>
            <a:pPr marL="0" indent="0">
              <a:buNone/>
            </a:pPr>
            <a:r>
              <a:rPr lang="en-US" dirty="0">
                <a:latin typeface="Calibri"/>
                <a:cs typeface="Calibri"/>
              </a:rPr>
              <a:t>Launch </a:t>
            </a:r>
            <a:r>
              <a:rPr lang="en-US" dirty="0" err="1">
                <a:latin typeface="Calibri"/>
                <a:cs typeface="Calibri"/>
              </a:rPr>
              <a:t>Bookshare</a:t>
            </a:r>
            <a:r>
              <a:rPr lang="en-US" dirty="0">
                <a:latin typeface="Calibri"/>
                <a:cs typeface="Calibri"/>
              </a:rPr>
              <a:t> using: </a:t>
            </a:r>
            <a:r>
              <a:rPr lang="en-US" b="1" dirty="0" err="1">
                <a:latin typeface="Calibri"/>
                <a:cs typeface="Calibri"/>
              </a:rPr>
              <a:t>www.bookshare.org</a:t>
            </a:r>
            <a:endParaRPr lang="en-US" b="1" dirty="0"/>
          </a:p>
          <a:p>
            <a:pPr marL="0" indent="0">
              <a:buNone/>
            </a:pPr>
            <a:endParaRPr lang="en-US" dirty="0"/>
          </a:p>
          <a:p>
            <a:pPr marL="0" indent="0">
              <a:buNone/>
            </a:pPr>
            <a:r>
              <a:rPr lang="en-US" dirty="0">
                <a:latin typeface="Calibri"/>
                <a:cs typeface="Calibri"/>
              </a:rPr>
              <a:t>Login to </a:t>
            </a:r>
            <a:r>
              <a:rPr lang="en-US" dirty="0" err="1">
                <a:latin typeface="Calibri"/>
                <a:cs typeface="Calibri"/>
              </a:rPr>
              <a:t>Bookshare</a:t>
            </a:r>
            <a:r>
              <a:rPr lang="en-US" dirty="0">
                <a:latin typeface="Calibri"/>
                <a:cs typeface="Calibri"/>
              </a:rPr>
              <a:t> using the following:</a:t>
            </a:r>
          </a:p>
          <a:p>
            <a:pPr marL="0" indent="0">
              <a:buNone/>
            </a:pPr>
            <a:r>
              <a:rPr lang="en-US" dirty="0"/>
              <a:t>	</a:t>
            </a:r>
          </a:p>
          <a:p>
            <a:pPr marL="0" indent="0">
              <a:buNone/>
            </a:pPr>
            <a:r>
              <a:rPr lang="en-US" sz="3200" i="1" dirty="0">
                <a:latin typeface="Calibri"/>
                <a:cs typeface="Calibri"/>
              </a:rPr>
              <a:t>	Member</a:t>
            </a:r>
            <a:r>
              <a:rPr lang="en-US" i="1" dirty="0">
                <a:latin typeface="Calibri"/>
                <a:cs typeface="Calibri"/>
              </a:rPr>
              <a:t>: </a:t>
            </a:r>
            <a:r>
              <a:rPr lang="en-US" b="1" dirty="0" err="1">
                <a:latin typeface="Calibri"/>
                <a:cs typeface="Calibri"/>
              </a:rPr>
              <a:t>orgdemo@bookshare.org</a:t>
            </a:r>
            <a:endParaRPr lang="en-US" b="1" dirty="0">
              <a:latin typeface="Calibri"/>
              <a:cs typeface="Calibri"/>
            </a:endParaRPr>
          </a:p>
          <a:p>
            <a:pPr marL="0" indent="0">
              <a:buNone/>
            </a:pPr>
            <a:r>
              <a:rPr lang="en-US" sz="3200" b="1" dirty="0">
                <a:latin typeface="Calibri"/>
                <a:cs typeface="Calibri"/>
              </a:rPr>
              <a:t>	</a:t>
            </a:r>
            <a:r>
              <a:rPr lang="en-US" sz="3200" i="1" dirty="0">
                <a:latin typeface="Calibri"/>
                <a:cs typeface="Calibri"/>
              </a:rPr>
              <a:t>Password:  </a:t>
            </a:r>
            <a:r>
              <a:rPr lang="en-US" sz="3200" b="1" dirty="0">
                <a:latin typeface="Calibri"/>
                <a:cs typeface="Calibri"/>
              </a:rPr>
              <a:t>demo480</a:t>
            </a:r>
            <a:endParaRPr lang="en-US" sz="3200" i="1" dirty="0">
              <a:latin typeface="Calibri"/>
              <a:cs typeface="Calibri"/>
            </a:endParaRPr>
          </a:p>
          <a:p>
            <a:endParaRPr lang="en-US" dirty="0"/>
          </a:p>
        </p:txBody>
      </p:sp>
    </p:spTree>
    <p:extLst>
      <p:ext uri="{BB962C8B-B14F-4D97-AF65-F5344CB8AC3E}">
        <p14:creationId xmlns:p14="http://schemas.microsoft.com/office/powerpoint/2010/main" val="25938579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Booksw:obarriers.jpg"/>
          <p:cNvPicPr>
            <a:picLocks noGrp="1" noChangeAspect="1"/>
          </p:cNvPicPr>
          <p:nvPr>
            <p:ph idx="1"/>
          </p:nvPr>
        </p:nvPicPr>
        <p:blipFill>
          <a:blip r:embed="rId2">
            <a:extLst>
              <a:ext uri="{28A0092B-C50C-407E-A947-70E740481C1C}">
                <a14:useLocalDpi xmlns:a14="http://schemas.microsoft.com/office/drawing/2010/main" val="0"/>
              </a:ext>
            </a:extLst>
          </a:blip>
          <a:srcRect t="-23529" b="-23529"/>
          <a:stretch>
            <a:fillRect/>
          </a:stretch>
        </p:blipFill>
        <p:spPr>
          <a:xfrm>
            <a:off x="685800" y="-304800"/>
            <a:ext cx="7772400" cy="4572000"/>
          </a:xfrm>
        </p:spPr>
      </p:pic>
      <p:sp>
        <p:nvSpPr>
          <p:cNvPr id="6" name="TextBox 5"/>
          <p:cNvSpPr txBox="1"/>
          <p:nvPr/>
        </p:nvSpPr>
        <p:spPr>
          <a:xfrm>
            <a:off x="3048000" y="4495800"/>
            <a:ext cx="3045672" cy="707886"/>
          </a:xfrm>
          <a:prstGeom prst="rect">
            <a:avLst/>
          </a:prstGeom>
          <a:noFill/>
        </p:spPr>
        <p:txBody>
          <a:bodyPr wrap="none" rtlCol="0">
            <a:spAutoFit/>
          </a:bodyPr>
          <a:lstStyle/>
          <a:p>
            <a:r>
              <a:rPr lang="en-US" sz="4000" b="1" i="1" dirty="0" smtClean="0"/>
              <a:t>Thank you!</a:t>
            </a:r>
            <a:endParaRPr lang="en-US" sz="4000" b="1" i="1" dirty="0"/>
          </a:p>
        </p:txBody>
      </p:sp>
    </p:spTree>
    <p:extLst>
      <p:ext uri="{BB962C8B-B14F-4D97-AF65-F5344CB8AC3E}">
        <p14:creationId xmlns:p14="http://schemas.microsoft.com/office/powerpoint/2010/main" val="3079396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39762"/>
          </a:xfrm>
        </p:spPr>
        <p:txBody>
          <a:bodyPr>
            <a:normAutofit fontScale="90000"/>
          </a:bodyPr>
          <a:lstStyle/>
          <a:p>
            <a:pPr algn="ctr"/>
            <a:r>
              <a:rPr lang="en-US" sz="4400" b="1" dirty="0" smtClean="0">
                <a:latin typeface="Calibri"/>
                <a:cs typeface="Calibri"/>
              </a:rPr>
              <a:t>What is </a:t>
            </a:r>
            <a:r>
              <a:rPr lang="en-US" sz="4400" b="1" dirty="0" err="1" smtClean="0">
                <a:latin typeface="Calibri"/>
                <a:cs typeface="Calibri"/>
              </a:rPr>
              <a:t>Bookshare</a:t>
            </a:r>
            <a:r>
              <a:rPr lang="en-US" sz="4400" b="1" dirty="0" smtClean="0">
                <a:latin typeface="Calibri"/>
                <a:cs typeface="Calibri"/>
              </a:rPr>
              <a:t>?</a:t>
            </a:r>
            <a:endParaRPr lang="en-US" sz="4400" b="1" dirty="0">
              <a:latin typeface="Calibri"/>
              <a:cs typeface="Calibri"/>
            </a:endParaRPr>
          </a:p>
        </p:txBody>
      </p:sp>
      <p:pic>
        <p:nvPicPr>
          <p:cNvPr id="8" name="Content Placeholder 7" descr="home_8a.jpg"/>
          <p:cNvPicPr>
            <a:picLocks noGrp="1" noChangeAspect="1"/>
          </p:cNvPicPr>
          <p:nvPr>
            <p:ph sz="quarter" idx="1"/>
          </p:nvPr>
        </p:nvPicPr>
        <p:blipFill>
          <a:blip r:embed="rId3">
            <a:extLst>
              <a:ext uri="{28A0092B-C50C-407E-A947-70E740481C1C}">
                <a14:useLocalDpi xmlns:a14="http://schemas.microsoft.com/office/drawing/2010/main" val="0"/>
              </a:ext>
            </a:extLst>
          </a:blip>
          <a:srcRect t="-63866" b="-63866"/>
          <a:stretch>
            <a:fillRect/>
          </a:stretch>
        </p:blipFill>
        <p:spPr>
          <a:xfrm>
            <a:off x="838200" y="2971800"/>
            <a:ext cx="7696200" cy="4343400"/>
          </a:xfrm>
        </p:spPr>
      </p:pic>
      <p:sp>
        <p:nvSpPr>
          <p:cNvPr id="10" name="TextBox 9"/>
          <p:cNvSpPr txBox="1"/>
          <p:nvPr/>
        </p:nvSpPr>
        <p:spPr>
          <a:xfrm>
            <a:off x="0" y="838200"/>
            <a:ext cx="9144000" cy="3354765"/>
          </a:xfrm>
          <a:prstGeom prst="rect">
            <a:avLst/>
          </a:prstGeom>
          <a:noFill/>
        </p:spPr>
        <p:txBody>
          <a:bodyPr wrap="square" rtlCol="0">
            <a:spAutoFit/>
          </a:bodyPr>
          <a:lstStyle/>
          <a:p>
            <a:r>
              <a:rPr lang="en-US" sz="2400" dirty="0">
                <a:latin typeface="Wingdings"/>
                <a:ea typeface="Wingdings"/>
                <a:cs typeface="Wingdings"/>
                <a:sym typeface="Wingdings"/>
              </a:rPr>
              <a:t>	</a:t>
            </a:r>
            <a:r>
              <a:rPr lang="en-US" sz="2400" dirty="0" smtClean="0">
                <a:latin typeface="Wingdings"/>
                <a:ea typeface="Wingdings"/>
                <a:cs typeface="Wingdings"/>
                <a:sym typeface="Wingdings"/>
              </a:rPr>
              <a:t></a:t>
            </a:r>
            <a:r>
              <a:rPr lang="en-US" sz="2400" dirty="0" err="1" smtClean="0">
                <a:latin typeface="Calibri"/>
                <a:cs typeface="Calibri"/>
              </a:rPr>
              <a:t>Bookshare</a:t>
            </a:r>
            <a:r>
              <a:rPr lang="en-US" sz="2400" dirty="0" smtClean="0">
                <a:latin typeface="Calibri"/>
                <a:cs typeface="Calibri"/>
              </a:rPr>
              <a:t> is an accessible online library for students with 	    print disabilities</a:t>
            </a:r>
            <a:r>
              <a:rPr lang="en-US" sz="2000" dirty="0" smtClean="0">
                <a:latin typeface="Calibri"/>
                <a:cs typeface="Calibri"/>
              </a:rPr>
              <a:t>. </a:t>
            </a:r>
          </a:p>
          <a:p>
            <a:endParaRPr lang="en-US" sz="2000" dirty="0" smtClean="0">
              <a:latin typeface="Calibri"/>
              <a:cs typeface="Calibri"/>
            </a:endParaRPr>
          </a:p>
          <a:p>
            <a:pPr marL="1257300" lvl="2" indent="-342900">
              <a:buFont typeface="Wingdings" charset="0"/>
              <a:buChar char="u"/>
            </a:pPr>
            <a:r>
              <a:rPr lang="en-US" sz="2400" dirty="0" err="1" smtClean="0">
                <a:latin typeface="Calibri"/>
                <a:cs typeface="Calibri"/>
              </a:rPr>
              <a:t>Bookshare</a:t>
            </a:r>
            <a:r>
              <a:rPr lang="en-US" sz="2400" dirty="0" smtClean="0">
                <a:latin typeface="Calibri"/>
                <a:cs typeface="Calibri"/>
              </a:rPr>
              <a:t> </a:t>
            </a:r>
            <a:r>
              <a:rPr lang="en-US" sz="2400" dirty="0">
                <a:latin typeface="Calibri"/>
                <a:cs typeface="Calibri"/>
              </a:rPr>
              <a:t>books are “accessible,” which means you can read </a:t>
            </a:r>
            <a:r>
              <a:rPr lang="en-US" sz="2400" dirty="0" smtClean="0">
                <a:latin typeface="Calibri"/>
                <a:cs typeface="Calibri"/>
              </a:rPr>
              <a:t>the books </a:t>
            </a:r>
            <a:r>
              <a:rPr lang="en-US" sz="2400" dirty="0">
                <a:latin typeface="Calibri"/>
                <a:cs typeface="Calibri"/>
              </a:rPr>
              <a:t>many different ways</a:t>
            </a:r>
            <a:r>
              <a:rPr lang="en-US" sz="2400" dirty="0" smtClean="0">
                <a:latin typeface="Calibri"/>
                <a:cs typeface="Calibri"/>
              </a:rPr>
              <a:t>.</a:t>
            </a:r>
          </a:p>
          <a:p>
            <a:pPr lvl="1"/>
            <a:endParaRPr lang="en-US" sz="2400" dirty="0" smtClean="0">
              <a:latin typeface="Calibri"/>
              <a:cs typeface="Calibri"/>
            </a:endParaRPr>
          </a:p>
          <a:p>
            <a:pPr marL="1257300" lvl="2" indent="-342900">
              <a:buFont typeface="Wingdings" charset="0"/>
              <a:buChar char="u"/>
            </a:pPr>
            <a:r>
              <a:rPr lang="en-US" sz="2400" dirty="0" smtClean="0">
                <a:latin typeface="Calibri"/>
                <a:cs typeface="Calibri"/>
              </a:rPr>
              <a:t>309,228 titles and counting!</a:t>
            </a:r>
          </a:p>
          <a:p>
            <a:pPr marL="342900" indent="-342900">
              <a:buFont typeface="Wingdings" charset="0"/>
              <a:buChar char="u"/>
            </a:pPr>
            <a:endParaRPr lang="en-US" sz="2400" dirty="0" smtClean="0">
              <a:latin typeface="Calibri"/>
              <a:cs typeface="Calibri"/>
            </a:endParaRPr>
          </a:p>
          <a:p>
            <a:pPr marL="1257300" lvl="2" indent="-342900">
              <a:buFont typeface="Wingdings" charset="0"/>
              <a:buChar char="u"/>
            </a:pPr>
            <a:r>
              <a:rPr lang="en-US" sz="2400" dirty="0" err="1" smtClean="0">
                <a:latin typeface="Calibri"/>
                <a:cs typeface="Calibri"/>
              </a:rPr>
              <a:t>Bookshare</a:t>
            </a:r>
            <a:r>
              <a:rPr lang="en-US" sz="2400" dirty="0" smtClean="0">
                <a:latin typeface="Calibri"/>
                <a:cs typeface="Calibri"/>
              </a:rPr>
              <a:t> membership is free to all U.S. K-12 students. </a:t>
            </a:r>
            <a:endParaRPr lang="en-US" sz="2400" dirty="0">
              <a:latin typeface="Calibri"/>
              <a:cs typeface="Calibri"/>
            </a:endParaRPr>
          </a:p>
        </p:txBody>
      </p:sp>
    </p:spTree>
    <p:extLst>
      <p:ext uri="{BB962C8B-B14F-4D97-AF65-F5344CB8AC3E}">
        <p14:creationId xmlns:p14="http://schemas.microsoft.com/office/powerpoint/2010/main" val="16678415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762000"/>
          </a:xfrm>
        </p:spPr>
        <p:txBody>
          <a:bodyPr>
            <a:normAutofit/>
          </a:bodyPr>
          <a:lstStyle/>
          <a:p>
            <a:pPr algn="ctr"/>
            <a:r>
              <a:rPr lang="en-US" sz="3200" b="1" dirty="0" smtClean="0">
                <a:solidFill>
                  <a:schemeClr val="accent2"/>
                </a:solidFill>
                <a:latin typeface="Calibri"/>
                <a:cs typeface="Calibri"/>
              </a:rPr>
              <a:t>A new, more user-friendly </a:t>
            </a:r>
            <a:r>
              <a:rPr lang="en-US" sz="3200" b="1" dirty="0" err="1" smtClean="0">
                <a:solidFill>
                  <a:schemeClr val="accent2"/>
                </a:solidFill>
                <a:latin typeface="Calibri"/>
                <a:cs typeface="Calibri"/>
              </a:rPr>
              <a:t>Bookshare</a:t>
            </a:r>
            <a:r>
              <a:rPr lang="en-US" sz="3200" b="1" dirty="0" smtClean="0">
                <a:solidFill>
                  <a:schemeClr val="accent2"/>
                </a:solidFill>
                <a:latin typeface="Calibri"/>
                <a:cs typeface="Calibri"/>
              </a:rPr>
              <a:t> website…</a:t>
            </a:r>
            <a:endParaRPr lang="en-US" sz="3200" b="1" dirty="0">
              <a:solidFill>
                <a:schemeClr val="accent2"/>
              </a:solidFill>
              <a:latin typeface="Calibri"/>
              <a:cs typeface="Calibri"/>
            </a:endParaRPr>
          </a:p>
        </p:txBody>
      </p:sp>
      <p:pic>
        <p:nvPicPr>
          <p:cNvPr id="3" name="Picture 2"/>
          <p:cNvPicPr>
            <a:picLocks noChangeAspect="1"/>
          </p:cNvPicPr>
          <p:nvPr/>
        </p:nvPicPr>
        <p:blipFill rotWithShape="1">
          <a:blip r:embed="rId3"/>
          <a:srcRect t="4520"/>
          <a:stretch/>
        </p:blipFill>
        <p:spPr>
          <a:xfrm>
            <a:off x="0" y="914400"/>
            <a:ext cx="9260729" cy="5181600"/>
          </a:xfrm>
          <a:prstGeom prst="rect">
            <a:avLst/>
          </a:prstGeom>
        </p:spPr>
      </p:pic>
      <p:sp>
        <p:nvSpPr>
          <p:cNvPr id="10" name="Down Arrow 9"/>
          <p:cNvSpPr/>
          <p:nvPr/>
        </p:nvSpPr>
        <p:spPr>
          <a:xfrm rot="12496597">
            <a:off x="5699823" y="2293859"/>
            <a:ext cx="346364" cy="576626"/>
          </a:xfrm>
          <a:prstGeom prst="downArrow">
            <a:avLst/>
          </a:prstGeom>
          <a:solidFill>
            <a:srgbClr val="FF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8326784">
            <a:off x="7341486" y="2288893"/>
            <a:ext cx="346364" cy="576626"/>
          </a:xfrm>
          <a:prstGeom prst="downArrow">
            <a:avLst/>
          </a:prstGeom>
          <a:solidFill>
            <a:srgbClr val="FF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889087" y="1637436"/>
            <a:ext cx="1149927" cy="469941"/>
          </a:xfrm>
          <a:prstGeom prst="ellipse">
            <a:avLst/>
          </a:prstGeom>
          <a:noFill/>
          <a:ln w="38100">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7906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5100"/>
            <a:ext cx="7772400" cy="673100"/>
          </a:xfrm>
        </p:spPr>
        <p:txBody>
          <a:bodyPr>
            <a:noAutofit/>
          </a:bodyPr>
          <a:lstStyle/>
          <a:p>
            <a:pPr algn="ctr"/>
            <a:r>
              <a:rPr lang="en-US" sz="3600" b="1" i="1" dirty="0" smtClean="0">
                <a:solidFill>
                  <a:schemeClr val="accent2"/>
                </a:solidFill>
                <a:latin typeface="Calibri"/>
                <a:cs typeface="Calibri"/>
              </a:rPr>
              <a:t>My </a:t>
            </a:r>
            <a:r>
              <a:rPr lang="en-US" sz="3600" b="1" i="1" dirty="0" err="1" smtClean="0">
                <a:solidFill>
                  <a:schemeClr val="accent2"/>
                </a:solidFill>
                <a:latin typeface="Calibri"/>
                <a:cs typeface="Calibri"/>
              </a:rPr>
              <a:t>Bookshare</a:t>
            </a:r>
            <a:endParaRPr lang="en-US" sz="3600" b="1" i="1" dirty="0">
              <a:solidFill>
                <a:schemeClr val="accent2"/>
              </a:solidFill>
              <a:latin typeface="Calibri"/>
              <a:cs typeface="Calibri"/>
            </a:endParaRPr>
          </a:p>
        </p:txBody>
      </p:sp>
      <p:pic>
        <p:nvPicPr>
          <p:cNvPr id="5" name="Content Placeholder 4"/>
          <p:cNvPicPr>
            <a:picLocks noGrp="1" noChangeAspect="1"/>
          </p:cNvPicPr>
          <p:nvPr>
            <p:ph idx="1"/>
          </p:nvPr>
        </p:nvPicPr>
        <p:blipFill rotWithShape="1">
          <a:blip r:embed="rId3"/>
          <a:srcRect l="3820" t="8034" r="6071" b="5294"/>
          <a:stretch/>
        </p:blipFill>
        <p:spPr>
          <a:xfrm>
            <a:off x="419746" y="838201"/>
            <a:ext cx="8724254" cy="5334000"/>
          </a:xfrm>
          <a:prstGeom prst="rect">
            <a:avLst/>
          </a:prstGeom>
        </p:spPr>
      </p:pic>
    </p:spTree>
    <p:extLst>
      <p:ext uri="{BB962C8B-B14F-4D97-AF65-F5344CB8AC3E}">
        <p14:creationId xmlns:p14="http://schemas.microsoft.com/office/powerpoint/2010/main" val="1226402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9400"/>
            <a:ext cx="7772400" cy="863600"/>
          </a:xfrm>
        </p:spPr>
        <p:txBody>
          <a:bodyPr>
            <a:normAutofit/>
          </a:bodyPr>
          <a:lstStyle/>
          <a:p>
            <a:pPr algn="ctr"/>
            <a:r>
              <a:rPr lang="en-US" sz="3600" b="1" i="1" dirty="0" smtClean="0">
                <a:solidFill>
                  <a:schemeClr val="accent2"/>
                </a:solidFill>
                <a:latin typeface="Calibri"/>
                <a:cs typeface="Calibri"/>
              </a:rPr>
              <a:t>Help Center</a:t>
            </a:r>
            <a:endParaRPr lang="en-US" sz="3600" b="1" i="1" dirty="0">
              <a:solidFill>
                <a:schemeClr val="accent2"/>
              </a:solidFill>
              <a:latin typeface="Calibri"/>
              <a:cs typeface="Calibri"/>
            </a:endParaRPr>
          </a:p>
        </p:txBody>
      </p:sp>
      <p:pic>
        <p:nvPicPr>
          <p:cNvPr id="5" name="Content Placeholder 4"/>
          <p:cNvPicPr>
            <a:picLocks noGrp="1" noChangeAspect="1"/>
          </p:cNvPicPr>
          <p:nvPr>
            <p:ph idx="1"/>
          </p:nvPr>
        </p:nvPicPr>
        <p:blipFill rotWithShape="1">
          <a:blip r:embed="rId3"/>
          <a:srcRect t="7766" r="4562" b="5215"/>
          <a:stretch/>
        </p:blipFill>
        <p:spPr>
          <a:xfrm>
            <a:off x="156747" y="1302326"/>
            <a:ext cx="8733253" cy="5327073"/>
          </a:xfrm>
          <a:prstGeom prst="rect">
            <a:avLst/>
          </a:prstGeom>
        </p:spPr>
      </p:pic>
    </p:spTree>
    <p:extLst>
      <p:ext uri="{BB962C8B-B14F-4D97-AF65-F5344CB8AC3E}">
        <p14:creationId xmlns:p14="http://schemas.microsoft.com/office/powerpoint/2010/main" val="2377178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Autofit/>
          </a:bodyPr>
          <a:lstStyle/>
          <a:p>
            <a:pPr algn="ctr"/>
            <a:r>
              <a:rPr lang="en-US" sz="3600" b="1" i="1" dirty="0" err="1" smtClean="0">
                <a:solidFill>
                  <a:schemeClr val="accent2"/>
                </a:solidFill>
                <a:latin typeface="Calibri"/>
                <a:cs typeface="Calibri"/>
              </a:rPr>
              <a:t>Bookshare</a:t>
            </a:r>
            <a:r>
              <a:rPr lang="en-US" sz="3600" b="1" i="1" dirty="0" smtClean="0">
                <a:solidFill>
                  <a:schemeClr val="accent2"/>
                </a:solidFill>
                <a:latin typeface="Calibri"/>
                <a:cs typeface="Calibri"/>
              </a:rPr>
              <a:t> Academy</a:t>
            </a:r>
            <a:r>
              <a:rPr lang="en-US" sz="3600" b="1" i="1" dirty="0">
                <a:solidFill>
                  <a:schemeClr val="accent2"/>
                </a:solidFill>
              </a:rPr>
              <a:t/>
            </a:r>
            <a:br>
              <a:rPr lang="en-US" sz="3600" b="1" i="1" dirty="0">
                <a:solidFill>
                  <a:schemeClr val="accent2"/>
                </a:solidFill>
              </a:rPr>
            </a:br>
            <a:r>
              <a:rPr lang="en-US" sz="3600" dirty="0" smtClean="0">
                <a:solidFill>
                  <a:schemeClr val="tx1"/>
                </a:solidFill>
                <a:latin typeface="Calibri"/>
                <a:cs typeface="Calibri"/>
              </a:rPr>
              <a:t>The New Home for Training Resources</a:t>
            </a:r>
            <a:endParaRPr lang="en-US" sz="3600" dirty="0">
              <a:solidFill>
                <a:schemeClr val="tx1"/>
              </a:solidFill>
              <a:latin typeface="Calibri"/>
              <a:cs typeface="Calibri"/>
            </a:endParaRPr>
          </a:p>
        </p:txBody>
      </p:sp>
      <p:sp>
        <p:nvSpPr>
          <p:cNvPr id="3" name="Content Placeholder 2"/>
          <p:cNvSpPr>
            <a:spLocks noGrp="1"/>
          </p:cNvSpPr>
          <p:nvPr>
            <p:ph idx="1"/>
          </p:nvPr>
        </p:nvSpPr>
        <p:spPr>
          <a:xfrm>
            <a:off x="685800" y="1600200"/>
            <a:ext cx="7772400" cy="4495800"/>
          </a:xfrm>
        </p:spPr>
        <p:txBody>
          <a:bodyPr>
            <a:normAutofit/>
          </a:bodyPr>
          <a:lstStyle/>
          <a:p>
            <a:pPr lvl="0"/>
            <a:r>
              <a:rPr lang="en-US" sz="3200" dirty="0" smtClean="0">
                <a:latin typeface="Calibri"/>
                <a:cs typeface="Calibri"/>
              </a:rPr>
              <a:t>Online Courses for professional credit</a:t>
            </a:r>
          </a:p>
          <a:p>
            <a:r>
              <a:rPr lang="en-US" sz="3200" dirty="0">
                <a:latin typeface="Calibri"/>
                <a:cs typeface="Calibri"/>
              </a:rPr>
              <a:t>Videos and </a:t>
            </a:r>
            <a:r>
              <a:rPr lang="en-US" sz="3200" dirty="0" smtClean="0">
                <a:latin typeface="Calibri"/>
                <a:cs typeface="Calibri"/>
              </a:rPr>
              <a:t>webinars</a:t>
            </a:r>
          </a:p>
          <a:p>
            <a:pPr lvl="0"/>
            <a:r>
              <a:rPr lang="en-US" sz="3200" dirty="0" smtClean="0">
                <a:latin typeface="Calibri"/>
                <a:cs typeface="Calibri"/>
              </a:rPr>
              <a:t>Tools for Trainers, including:</a:t>
            </a:r>
          </a:p>
          <a:p>
            <a:pPr lvl="1"/>
            <a:r>
              <a:rPr lang="en-US" sz="3200" dirty="0" smtClean="0">
                <a:latin typeface="Calibri"/>
                <a:cs typeface="Calibri"/>
              </a:rPr>
              <a:t>   Train-the-Trainer resources</a:t>
            </a:r>
            <a:endParaRPr lang="en-US" sz="3200" dirty="0">
              <a:latin typeface="Calibri"/>
              <a:cs typeface="Calibri"/>
            </a:endParaRPr>
          </a:p>
          <a:p>
            <a:pPr lvl="1"/>
            <a:r>
              <a:rPr lang="en-US" sz="3200" dirty="0">
                <a:latin typeface="Calibri"/>
                <a:cs typeface="Calibri"/>
              </a:rPr>
              <a:t>    Mentor </a:t>
            </a:r>
            <a:r>
              <a:rPr lang="en-US" sz="3200" dirty="0" smtClean="0">
                <a:latin typeface="Calibri"/>
                <a:cs typeface="Calibri"/>
              </a:rPr>
              <a:t>Teacher resources</a:t>
            </a:r>
            <a:endParaRPr lang="en-US" sz="3200" dirty="0">
              <a:latin typeface="Calibri"/>
              <a:cs typeface="Calibri"/>
            </a:endParaRPr>
          </a:p>
          <a:p>
            <a:pPr lvl="1"/>
            <a:r>
              <a:rPr lang="en-US" sz="3200" dirty="0">
                <a:latin typeface="Calibri"/>
                <a:cs typeface="Calibri"/>
              </a:rPr>
              <a:t>    Parent </a:t>
            </a:r>
            <a:r>
              <a:rPr lang="en-US" sz="3200" dirty="0" smtClean="0">
                <a:latin typeface="Calibri"/>
                <a:cs typeface="Calibri"/>
              </a:rPr>
              <a:t>Ambassador resources</a:t>
            </a:r>
            <a:endParaRPr lang="en-US" sz="3200" dirty="0">
              <a:latin typeface="Calibri"/>
              <a:cs typeface="Calibri"/>
            </a:endParaRPr>
          </a:p>
          <a:p>
            <a:pPr lvl="1"/>
            <a:r>
              <a:rPr lang="en-US" sz="3200" dirty="0">
                <a:latin typeface="Calibri"/>
                <a:cs typeface="Calibri"/>
              </a:rPr>
              <a:t>    Pre-Service Teacher r</a:t>
            </a:r>
            <a:r>
              <a:rPr lang="en-US" sz="3200" dirty="0" smtClean="0">
                <a:latin typeface="Calibri"/>
                <a:cs typeface="Calibri"/>
              </a:rPr>
              <a:t>esources</a:t>
            </a:r>
            <a:endParaRPr lang="en-US" sz="3200" dirty="0">
              <a:latin typeface="Calibri"/>
              <a:cs typeface="Calibri"/>
            </a:endParaRPr>
          </a:p>
          <a:p>
            <a:pPr lvl="0"/>
            <a:r>
              <a:rPr lang="en-US" sz="3200" dirty="0" smtClean="0">
                <a:latin typeface="Calibri"/>
                <a:cs typeface="Calibri"/>
              </a:rPr>
              <a:t>Other Resources from partner organizations</a:t>
            </a:r>
          </a:p>
          <a:p>
            <a:pPr lvl="0"/>
            <a:endParaRPr lang="en-US" sz="3200" dirty="0">
              <a:latin typeface="Calibri"/>
              <a:cs typeface="Calibri"/>
            </a:endParaRPr>
          </a:p>
          <a:p>
            <a:pPr lvl="0"/>
            <a:endParaRPr lang="en-US" dirty="0" smtClean="0"/>
          </a:p>
          <a:p>
            <a:pPr lvl="0"/>
            <a:endParaRPr lang="en-US" dirty="0"/>
          </a:p>
          <a:p>
            <a:endParaRPr lang="en-US" dirty="0"/>
          </a:p>
        </p:txBody>
      </p:sp>
    </p:spTree>
    <p:extLst>
      <p:ext uri="{BB962C8B-B14F-4D97-AF65-F5344CB8AC3E}">
        <p14:creationId xmlns:p14="http://schemas.microsoft.com/office/powerpoint/2010/main" val="30370735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i="1" dirty="0" smtClean="0">
                <a:solidFill>
                  <a:schemeClr val="accent2"/>
                </a:solidFill>
                <a:latin typeface="Calibri"/>
                <a:cs typeface="Calibri"/>
              </a:rPr>
              <a:t>Parent Ambassadors</a:t>
            </a:r>
            <a:endParaRPr lang="en-US" sz="4000" b="1" i="1" dirty="0">
              <a:solidFill>
                <a:schemeClr val="accent2"/>
              </a:solidFill>
              <a:latin typeface="Calibri"/>
              <a:cs typeface="Calibri"/>
            </a:endParaRPr>
          </a:p>
        </p:txBody>
      </p:sp>
      <p:sp>
        <p:nvSpPr>
          <p:cNvPr id="5" name="Content Placeholder 4"/>
          <p:cNvSpPr>
            <a:spLocks noGrp="1"/>
          </p:cNvSpPr>
          <p:nvPr>
            <p:ph idx="1"/>
          </p:nvPr>
        </p:nvSpPr>
        <p:spPr/>
        <p:txBody>
          <a:bodyPr>
            <a:noAutofit/>
          </a:bodyPr>
          <a:lstStyle/>
          <a:p>
            <a:r>
              <a:rPr lang="en-US" sz="3200" dirty="0" smtClean="0">
                <a:latin typeface="Calibri"/>
                <a:cs typeface="Calibri"/>
              </a:rPr>
              <a:t>A new resource for </a:t>
            </a:r>
            <a:r>
              <a:rPr lang="en-US" sz="3200" dirty="0" err="1" smtClean="0">
                <a:latin typeface="Calibri"/>
                <a:cs typeface="Calibri"/>
              </a:rPr>
              <a:t>Bookshare</a:t>
            </a:r>
            <a:r>
              <a:rPr lang="en-US" sz="3200" dirty="0" smtClean="0">
                <a:latin typeface="Calibri"/>
                <a:cs typeface="Calibri"/>
              </a:rPr>
              <a:t> parents interested in helping other parents get involved and to stay informed.</a:t>
            </a:r>
          </a:p>
          <a:p>
            <a:r>
              <a:rPr lang="en-US" sz="3200" dirty="0" smtClean="0">
                <a:latin typeface="Calibri"/>
                <a:cs typeface="Calibri"/>
              </a:rPr>
              <a:t>Access information, training, and a network of parents.</a:t>
            </a:r>
          </a:p>
          <a:p>
            <a:r>
              <a:rPr lang="en-US" sz="3200" dirty="0" smtClean="0">
                <a:latin typeface="Calibri"/>
                <a:cs typeface="Calibri"/>
              </a:rPr>
              <a:t>Sign </a:t>
            </a:r>
            <a:r>
              <a:rPr lang="en-US" sz="3200" dirty="0">
                <a:latin typeface="Calibri"/>
                <a:cs typeface="Calibri"/>
              </a:rPr>
              <a:t>up: </a:t>
            </a:r>
            <a:r>
              <a:rPr lang="en-US" sz="3200" dirty="0">
                <a:latin typeface="Calibri"/>
                <a:cs typeface="Calibri"/>
                <a:hlinkClick r:id="rId3"/>
              </a:rPr>
              <a:t>http://communications.bookshare.org/parent-ambassador-program</a:t>
            </a:r>
            <a:r>
              <a:rPr lang="en-US" sz="3200" dirty="0" smtClean="0">
                <a:latin typeface="Calibri"/>
                <a:cs typeface="Calibri"/>
                <a:hlinkClick r:id="rId3"/>
              </a:rPr>
              <a:t>/</a:t>
            </a:r>
            <a:endParaRPr lang="en-US" sz="3200" dirty="0" smtClean="0">
              <a:latin typeface="Calibri"/>
              <a:cs typeface="Calibri"/>
            </a:endParaRPr>
          </a:p>
          <a:p>
            <a:endParaRPr lang="en-US" sz="3200" dirty="0">
              <a:latin typeface="Calibri"/>
              <a:cs typeface="Calibri"/>
            </a:endParaRPr>
          </a:p>
        </p:txBody>
      </p:sp>
    </p:spTree>
    <p:extLst>
      <p:ext uri="{BB962C8B-B14F-4D97-AF65-F5344CB8AC3E}">
        <p14:creationId xmlns:p14="http://schemas.microsoft.com/office/powerpoint/2010/main" val="3558171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990600"/>
          </a:xfrm>
        </p:spPr>
        <p:txBody>
          <a:bodyPr/>
          <a:lstStyle/>
          <a:p>
            <a:r>
              <a:rPr lang="en-US" dirty="0" smtClean="0">
                <a:latin typeface="Calibri"/>
                <a:cs typeface="Calibri"/>
              </a:rPr>
              <a:t>Roles in an Organizational Membership</a:t>
            </a:r>
            <a:endParaRPr lang="en-US" dirty="0">
              <a:latin typeface="Calibri"/>
              <a:cs typeface="Calibri"/>
            </a:endParaRPr>
          </a:p>
        </p:txBody>
      </p:sp>
      <p:graphicFrame>
        <p:nvGraphicFramePr>
          <p:cNvPr id="4" name="Diagram 3"/>
          <p:cNvGraphicFramePr/>
          <p:nvPr>
            <p:extLst>
              <p:ext uri="{D42A27DB-BD31-4B8C-83A1-F6EECF244321}">
                <p14:modId xmlns:p14="http://schemas.microsoft.com/office/powerpoint/2010/main" val="4077151300"/>
              </p:ext>
            </p:extLst>
          </p:nvPr>
        </p:nvGraphicFramePr>
        <p:xfrm>
          <a:off x="0" y="17526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953000" y="1828800"/>
            <a:ext cx="3657600" cy="1200329"/>
          </a:xfrm>
          <a:prstGeom prst="rect">
            <a:avLst/>
          </a:prstGeom>
          <a:noFill/>
          <a:ln>
            <a:solidFill>
              <a:schemeClr val="tx1"/>
            </a:solidFill>
          </a:ln>
        </p:spPr>
        <p:txBody>
          <a:bodyPr wrap="square" rtlCol="0">
            <a:spAutoFit/>
          </a:bodyPr>
          <a:lstStyle/>
          <a:p>
            <a:r>
              <a:rPr lang="en-US" b="1" dirty="0" smtClean="0"/>
              <a:t>Responsibilities: </a:t>
            </a:r>
            <a:r>
              <a:rPr lang="en-US" dirty="0" smtClean="0"/>
              <a:t>organizational account oversight, communication with </a:t>
            </a:r>
            <a:r>
              <a:rPr lang="en-US" dirty="0" err="1" smtClean="0"/>
              <a:t>Bookshare</a:t>
            </a:r>
            <a:r>
              <a:rPr lang="en-US" dirty="0" smtClean="0"/>
              <a:t>, adding at least one Sponsor.</a:t>
            </a:r>
            <a:endParaRPr lang="en-US" dirty="0"/>
          </a:p>
        </p:txBody>
      </p:sp>
      <p:cxnSp>
        <p:nvCxnSpPr>
          <p:cNvPr id="7" name="Straight Arrow Connector 6"/>
          <p:cNvCxnSpPr/>
          <p:nvPr/>
        </p:nvCxnSpPr>
        <p:spPr>
          <a:xfrm>
            <a:off x="4267200" y="2151965"/>
            <a:ext cx="685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360479" y="3505200"/>
            <a:ext cx="12573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17779" y="3200400"/>
            <a:ext cx="2992821" cy="1200329"/>
          </a:xfrm>
          <a:prstGeom prst="rect">
            <a:avLst/>
          </a:prstGeom>
          <a:noFill/>
          <a:ln>
            <a:solidFill>
              <a:schemeClr val="tx1"/>
            </a:solidFill>
          </a:ln>
        </p:spPr>
        <p:txBody>
          <a:bodyPr wrap="square" rtlCol="0">
            <a:spAutoFit/>
          </a:bodyPr>
          <a:lstStyle/>
          <a:p>
            <a:r>
              <a:rPr lang="en-US" b="1" dirty="0" smtClean="0"/>
              <a:t>Responsibilities: </a:t>
            </a:r>
            <a:r>
              <a:rPr lang="en-US" dirty="0" smtClean="0"/>
              <a:t>Add and manage Members. Download Books for Members.</a:t>
            </a:r>
            <a:endParaRPr lang="en-US" dirty="0"/>
          </a:p>
        </p:txBody>
      </p:sp>
      <p:cxnSp>
        <p:nvCxnSpPr>
          <p:cNvPr id="12" name="Straight Arrow Connector 11"/>
          <p:cNvCxnSpPr/>
          <p:nvPr/>
        </p:nvCxnSpPr>
        <p:spPr>
          <a:xfrm>
            <a:off x="4114800" y="4876800"/>
            <a:ext cx="12573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372100" y="4572000"/>
            <a:ext cx="2324100" cy="1200329"/>
          </a:xfrm>
          <a:prstGeom prst="rect">
            <a:avLst/>
          </a:prstGeom>
          <a:noFill/>
          <a:ln>
            <a:solidFill>
              <a:schemeClr val="tx1"/>
            </a:solidFill>
          </a:ln>
        </p:spPr>
        <p:txBody>
          <a:bodyPr wrap="square" rtlCol="0">
            <a:spAutoFit/>
          </a:bodyPr>
          <a:lstStyle/>
          <a:p>
            <a:r>
              <a:rPr lang="en-US" b="1" dirty="0" smtClean="0"/>
              <a:t>Responsibilities: </a:t>
            </a:r>
            <a:r>
              <a:rPr lang="en-US" dirty="0" smtClean="0"/>
              <a:t>Read </a:t>
            </a:r>
            <a:r>
              <a:rPr lang="en-US" dirty="0" err="1" smtClean="0"/>
              <a:t>Bookshare</a:t>
            </a:r>
            <a:r>
              <a:rPr lang="en-US" dirty="0" smtClean="0"/>
              <a:t> Books using multiple methods.</a:t>
            </a:r>
            <a:endParaRPr lang="en-US" dirty="0"/>
          </a:p>
        </p:txBody>
      </p:sp>
    </p:spTree>
    <p:extLst>
      <p:ext uri="{BB962C8B-B14F-4D97-AF65-F5344CB8AC3E}">
        <p14:creationId xmlns:p14="http://schemas.microsoft.com/office/powerpoint/2010/main" val="32965254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302</TotalTime>
  <Words>2606</Words>
  <Application>Microsoft Office PowerPoint</Application>
  <PresentationFormat>On-screen Show (4:3)</PresentationFormat>
  <Paragraphs>382</Paragraphs>
  <Slides>23</Slides>
  <Notes>22</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Equity</vt:lpstr>
      <vt:lpstr>1_Blank Presentation</vt:lpstr>
      <vt:lpstr>I’m a Bookshare Sponsor: Now What Do I Do? </vt:lpstr>
      <vt:lpstr>How Familiar Are You With Bookshare?  </vt:lpstr>
      <vt:lpstr>What is Bookshare?</vt:lpstr>
      <vt:lpstr>A new, more user-friendly Bookshare website…</vt:lpstr>
      <vt:lpstr>My Bookshare</vt:lpstr>
      <vt:lpstr>Help Center</vt:lpstr>
      <vt:lpstr>Bookshare Academy The New Home for Training Resources</vt:lpstr>
      <vt:lpstr>Parent Ambassadors</vt:lpstr>
      <vt:lpstr>Roles in an Organizational Membership</vt:lpstr>
      <vt:lpstr>What is Your Bookshare Status?  </vt:lpstr>
      <vt:lpstr>Adding a Member</vt:lpstr>
      <vt:lpstr>What is a Print Disability? </vt:lpstr>
      <vt:lpstr>Eligible Students </vt:lpstr>
      <vt:lpstr>Value-Add Option for Members Individual Membership</vt:lpstr>
      <vt:lpstr>Encouraging Individual Memberships  Teachers Can Make the Process Easy!</vt:lpstr>
      <vt:lpstr>Let’s take a more in-depth look…</vt:lpstr>
      <vt:lpstr>Search and Browse Books</vt:lpstr>
      <vt:lpstr>Creating a Reading List</vt:lpstr>
      <vt:lpstr>Sharing a Reading List with a Student</vt:lpstr>
      <vt:lpstr>Downloading Books – It’s Easy!</vt:lpstr>
      <vt:lpstr>Bookshare Reading Options</vt:lpstr>
      <vt:lpstr>Let’s Practice….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Ronnie Connors</cp:lastModifiedBy>
  <cp:revision>31</cp:revision>
  <cp:lastPrinted>2014-11-12T18:33:36Z</cp:lastPrinted>
  <dcterms:created xsi:type="dcterms:W3CDTF">2014-11-06T18:31:13Z</dcterms:created>
  <dcterms:modified xsi:type="dcterms:W3CDTF">2014-11-12T18:45:11Z</dcterms:modified>
</cp:coreProperties>
</file>